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94" r:id="rId2"/>
    <p:sldId id="320" r:id="rId3"/>
    <p:sldId id="317" r:id="rId4"/>
    <p:sldId id="325" r:id="rId5"/>
    <p:sldId id="361" r:id="rId6"/>
    <p:sldId id="400" r:id="rId7"/>
    <p:sldId id="377" r:id="rId8"/>
    <p:sldId id="405" r:id="rId9"/>
    <p:sldId id="406" r:id="rId10"/>
    <p:sldId id="415" r:id="rId11"/>
    <p:sldId id="448" r:id="rId12"/>
    <p:sldId id="457" r:id="rId13"/>
    <p:sldId id="458" r:id="rId14"/>
    <p:sldId id="459" r:id="rId15"/>
    <p:sldId id="460" r:id="rId16"/>
    <p:sldId id="421" r:id="rId17"/>
    <p:sldId id="422" r:id="rId18"/>
    <p:sldId id="423" r:id="rId19"/>
    <p:sldId id="424" r:id="rId20"/>
    <p:sldId id="354" r:id="rId21"/>
    <p:sldId id="397" r:id="rId22"/>
    <p:sldId id="408" r:id="rId23"/>
    <p:sldId id="409" r:id="rId24"/>
    <p:sldId id="425" r:id="rId25"/>
    <p:sldId id="463" r:id="rId26"/>
    <p:sldId id="427" r:id="rId27"/>
    <p:sldId id="426" r:id="rId28"/>
    <p:sldId id="410" r:id="rId29"/>
    <p:sldId id="411" r:id="rId30"/>
    <p:sldId id="462" r:id="rId31"/>
    <p:sldId id="428" r:id="rId32"/>
    <p:sldId id="432" r:id="rId33"/>
    <p:sldId id="433" r:id="rId34"/>
    <p:sldId id="412" r:id="rId35"/>
    <p:sldId id="413" r:id="rId36"/>
    <p:sldId id="434" r:id="rId37"/>
    <p:sldId id="435" r:id="rId38"/>
    <p:sldId id="461" r:id="rId39"/>
    <p:sldId id="401" r:id="rId40"/>
    <p:sldId id="437" r:id="rId41"/>
    <p:sldId id="438" r:id="rId42"/>
    <p:sldId id="402" r:id="rId43"/>
    <p:sldId id="464" r:id="rId44"/>
    <p:sldId id="439" r:id="rId45"/>
    <p:sldId id="440" r:id="rId46"/>
    <p:sldId id="466" r:id="rId47"/>
    <p:sldId id="441" r:id="rId48"/>
    <p:sldId id="442" r:id="rId49"/>
    <p:sldId id="465" r:id="rId50"/>
    <p:sldId id="443" r:id="rId51"/>
    <p:sldId id="447" r:id="rId52"/>
    <p:sldId id="399" r:id="rId53"/>
  </p:sldIdLst>
  <p:sldSz cx="9144000" cy="5143500" type="screen16x9"/>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AE0E16"/>
    <a:srgbClr val="FFCC99"/>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6" autoAdjust="0"/>
    <p:restoredTop sz="87535" autoAdjust="0"/>
  </p:normalViewPr>
  <p:slideViewPr>
    <p:cSldViewPr>
      <p:cViewPr>
        <p:scale>
          <a:sx n="114" d="100"/>
          <a:sy n="114" d="100"/>
        </p:scale>
        <p:origin x="1776" y="6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2022/2/15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58121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89165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80384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375917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196467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656744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4004560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599426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2877094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02682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143337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426042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研发成功的意义</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148996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00578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274699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152569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邓稼先于</a:t>
            </a:r>
            <a:r>
              <a:rPr lang="en-US" altLang="zh-CN" dirty="0">
                <a:latin typeface="Times New Roman" panose="02020603050405020304" pitchFamily="18" charset="0"/>
                <a:cs typeface="Times New Roman" panose="02020603050405020304" pitchFamily="18" charset="0"/>
              </a:rPr>
              <a:t>1924</a:t>
            </a:r>
            <a:r>
              <a:rPr lang="zh-CN" altLang="en-US" dirty="0">
                <a:latin typeface="Times New Roman" panose="02020603050405020304" pitchFamily="18" charset="0"/>
                <a:cs typeface="Times New Roman" panose="02020603050405020304" pitchFamily="18" charset="0"/>
              </a:rPr>
              <a:t>年出生在安徽省怀宁县。在北平上完小学和中学以后，于</a:t>
            </a:r>
            <a:r>
              <a:rPr lang="en-US" altLang="zh-CN" dirty="0">
                <a:latin typeface="Times New Roman" panose="02020603050405020304" pitchFamily="18" charset="0"/>
                <a:cs typeface="Times New Roman" panose="02020603050405020304" pitchFamily="18" charset="0"/>
              </a:rPr>
              <a:t>1945</a:t>
            </a:r>
            <a:r>
              <a:rPr lang="zh-CN" altLang="en-US" dirty="0">
                <a:latin typeface="Times New Roman" panose="02020603050405020304" pitchFamily="18" charset="0"/>
                <a:cs typeface="Times New Roman" panose="02020603050405020304" pitchFamily="18" charset="0"/>
              </a:rPr>
              <a:t>年自昆明西南联大毕业。</a:t>
            </a:r>
            <a:r>
              <a:rPr lang="en-US" altLang="zh-CN" dirty="0">
                <a:latin typeface="Times New Roman" panose="02020603050405020304" pitchFamily="18" charset="0"/>
                <a:cs typeface="Times New Roman" panose="02020603050405020304" pitchFamily="18" charset="0"/>
              </a:rPr>
              <a:t>1948</a:t>
            </a:r>
            <a:r>
              <a:rPr lang="zh-CN" altLang="en-US" dirty="0">
                <a:latin typeface="Times New Roman" panose="02020603050405020304" pitchFamily="18" charset="0"/>
                <a:cs typeface="Times New Roman" panose="02020603050405020304" pitchFamily="18" charset="0"/>
              </a:rPr>
              <a:t>年到</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年赴美国普渡大学读理论物理，获得博士学位后立即乘船回国，</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月到中国科学院工作。</a:t>
            </a:r>
            <a:r>
              <a:rPr lang="en-US" altLang="zh-CN" dirty="0">
                <a:latin typeface="Times New Roman" panose="02020603050405020304" pitchFamily="18" charset="0"/>
                <a:cs typeface="Times New Roman" panose="02020603050405020304" pitchFamily="18" charset="0"/>
              </a:rPr>
              <a:t>1958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月奉命带领几十个大学毕业生开始研究原子弹制造的理论。</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722138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邓稼先于</a:t>
            </a:r>
            <a:r>
              <a:rPr lang="en-US" altLang="zh-CN" dirty="0">
                <a:latin typeface="Times New Roman" panose="02020603050405020304" pitchFamily="18" charset="0"/>
                <a:cs typeface="Times New Roman" panose="02020603050405020304" pitchFamily="18" charset="0"/>
              </a:rPr>
              <a:t>1924</a:t>
            </a:r>
            <a:r>
              <a:rPr lang="zh-CN" altLang="en-US" dirty="0">
                <a:latin typeface="Times New Roman" panose="02020603050405020304" pitchFamily="18" charset="0"/>
                <a:cs typeface="Times New Roman" panose="02020603050405020304" pitchFamily="18" charset="0"/>
              </a:rPr>
              <a:t>年出生在安徽省怀宁县。在北平上完小学和中学以后，于</a:t>
            </a:r>
            <a:r>
              <a:rPr lang="en-US" altLang="zh-CN" dirty="0">
                <a:latin typeface="Times New Roman" panose="02020603050405020304" pitchFamily="18" charset="0"/>
                <a:cs typeface="Times New Roman" panose="02020603050405020304" pitchFamily="18" charset="0"/>
              </a:rPr>
              <a:t>1945</a:t>
            </a:r>
            <a:r>
              <a:rPr lang="zh-CN" altLang="en-US" dirty="0">
                <a:latin typeface="Times New Roman" panose="02020603050405020304" pitchFamily="18" charset="0"/>
                <a:cs typeface="Times New Roman" panose="02020603050405020304" pitchFamily="18" charset="0"/>
              </a:rPr>
              <a:t>年自昆明西南联大毕业。</a:t>
            </a:r>
            <a:r>
              <a:rPr lang="en-US" altLang="zh-CN" dirty="0">
                <a:latin typeface="Times New Roman" panose="02020603050405020304" pitchFamily="18" charset="0"/>
                <a:cs typeface="Times New Roman" panose="02020603050405020304" pitchFamily="18" charset="0"/>
              </a:rPr>
              <a:t>1948</a:t>
            </a:r>
            <a:r>
              <a:rPr lang="zh-CN" altLang="en-US" dirty="0">
                <a:latin typeface="Times New Roman" panose="02020603050405020304" pitchFamily="18" charset="0"/>
                <a:cs typeface="Times New Roman" panose="02020603050405020304" pitchFamily="18" charset="0"/>
              </a:rPr>
              <a:t>年到</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年赴美国普渡大学读理论物理，获得博士学位后立即乘船回国，</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月到中国科学院工作。</a:t>
            </a:r>
            <a:r>
              <a:rPr lang="en-US" altLang="zh-CN" dirty="0">
                <a:latin typeface="Times New Roman" panose="02020603050405020304" pitchFamily="18" charset="0"/>
                <a:cs typeface="Times New Roman" panose="02020603050405020304" pitchFamily="18" charset="0"/>
              </a:rPr>
              <a:t>1958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月奉命带领几十个大学毕业生开始研究原子弹制造的理论。</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3430881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这以后的</a:t>
            </a:r>
            <a:r>
              <a:rPr lang="en-US" altLang="zh-CN" dirty="0"/>
              <a:t>28</a:t>
            </a:r>
            <a:r>
              <a:rPr lang="zh-CN" altLang="en-US" dirty="0"/>
              <a:t>年间，邓稼先始终站在中国原子武器设计制造和研究的第一线，领导许多学者和技术人员，成功地设计了中国的原子弹和氢弹，把中华民族国防自卫武器引导到了世界先进水平。</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73354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1268053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447017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182516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005781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789162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钱学森艰难回国</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181601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成立导弹研究所</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69792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成立导弹研究所</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378874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1510604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843167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1025479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519822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341723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323019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993518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下一张</a:t>
            </a:r>
            <a:r>
              <a:rPr lang="en-US" altLang="zh-CN" dirty="0"/>
              <a:t>ppt</a:t>
            </a:r>
            <a:r>
              <a:rPr lang="zh-CN" altLang="en-US" dirty="0"/>
              <a:t>是课堂互动</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12999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136309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2214707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472352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295757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4081729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1402954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26475849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152099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239967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两弹一星大事记</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935264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632862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3941135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258121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使用说明：请使用</a:t>
            </a:r>
            <a:r>
              <a:rPr lang="en-US" altLang="zh-CN" dirty="0"/>
              <a:t>office2010</a:t>
            </a:r>
            <a:r>
              <a:rPr lang="zh-CN" altLang="en-US" dirty="0"/>
              <a:t>打开文件，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文件中的照片文字可修改。图片修改方法：右击照片</a:t>
            </a:r>
            <a:r>
              <a:rPr lang="en-US" altLang="zh-CN" dirty="0"/>
              <a:t>-</a:t>
            </a:r>
            <a:r>
              <a:rPr lang="zh-CN" altLang="en-US" dirty="0"/>
              <a:t>更改图片。选择照片即可修改。</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63277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206087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3678036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背景使用了幻灯片母版制作。如果需要修改，点击</a:t>
            </a:r>
            <a:r>
              <a:rPr lang="en-US" altLang="zh-CN" dirty="0"/>
              <a:t>-</a:t>
            </a:r>
            <a:r>
              <a:rPr lang="zh-CN" altLang="en-US" dirty="0"/>
              <a:t>视图</a:t>
            </a:r>
            <a:r>
              <a:rPr lang="en-US" altLang="zh-CN" dirty="0"/>
              <a:t>-</a:t>
            </a:r>
            <a:r>
              <a:rPr lang="zh-CN" altLang="en-US" dirty="0"/>
              <a:t>幻灯片母版</a:t>
            </a:r>
            <a:r>
              <a:rPr lang="en-US" altLang="zh-CN" dirty="0"/>
              <a:t>-</a:t>
            </a:r>
            <a:r>
              <a:rPr lang="zh-CN" altLang="en-US" dirty="0"/>
              <a:t>修改 完成后关闭编辑母版即可。</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704728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Oval 39"/>
          <p:cNvSpPr>
            <a:spLocks noChangeAspect="1"/>
          </p:cNvSpPr>
          <p:nvPr userDrawn="1"/>
        </p:nvSpPr>
        <p:spPr>
          <a:xfrm>
            <a:off x="488477" y="1336560"/>
            <a:ext cx="1367992" cy="1231193"/>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41" name="Picture Placeholder 2"/>
          <p:cNvSpPr>
            <a:spLocks noGrp="1" noChangeAspect="1"/>
          </p:cNvSpPr>
          <p:nvPr>
            <p:ph type="pic" sz="quarter" idx="17"/>
          </p:nvPr>
        </p:nvSpPr>
        <p:spPr>
          <a:xfrm>
            <a:off x="412280"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9" name="Text Placeholder 7"/>
          <p:cNvSpPr>
            <a:spLocks noGrp="1"/>
          </p:cNvSpPr>
          <p:nvPr>
            <p:ph type="body" sz="quarter" idx="18" hasCustomPrompt="1"/>
          </p:nvPr>
        </p:nvSpPr>
        <p:spPr>
          <a:xfrm>
            <a:off x="427038"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70" name="Text Placeholder 7"/>
          <p:cNvSpPr>
            <a:spLocks noGrp="1"/>
          </p:cNvSpPr>
          <p:nvPr>
            <p:ph type="body" sz="quarter" idx="19" hasCustomPrompt="1"/>
          </p:nvPr>
        </p:nvSpPr>
        <p:spPr>
          <a:xfrm>
            <a:off x="427038"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16" hasCustomPrompt="1"/>
          </p:nvPr>
        </p:nvSpPr>
        <p:spPr>
          <a:xfrm>
            <a:off x="427039"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2" name="Text Placeholder 7"/>
          <p:cNvSpPr>
            <a:spLocks noGrp="1"/>
          </p:cNvSpPr>
          <p:nvPr>
            <p:ph type="body" sz="quarter" idx="39" hasCustomPrompt="1"/>
          </p:nvPr>
        </p:nvSpPr>
        <p:spPr>
          <a:xfrm>
            <a:off x="1004136"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85" name="Straight Connector 84"/>
          <p:cNvCxnSpPr/>
          <p:nvPr userDrawn="1"/>
        </p:nvCxnSpPr>
        <p:spPr>
          <a:xfrm>
            <a:off x="22987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8" name="Oval 107"/>
          <p:cNvSpPr>
            <a:spLocks noChangeAspect="1"/>
          </p:cNvSpPr>
          <p:nvPr userDrawn="1"/>
        </p:nvSpPr>
        <p:spPr>
          <a:xfrm>
            <a:off x="2697518" y="1336560"/>
            <a:ext cx="1367992" cy="1231193"/>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09" name="Picture Placeholder 2"/>
          <p:cNvSpPr>
            <a:spLocks noGrp="1" noChangeAspect="1"/>
          </p:cNvSpPr>
          <p:nvPr>
            <p:ph type="pic" sz="quarter" idx="55"/>
          </p:nvPr>
        </p:nvSpPr>
        <p:spPr>
          <a:xfrm>
            <a:off x="262132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4" name="Text Placeholder 7"/>
          <p:cNvSpPr>
            <a:spLocks noGrp="1"/>
          </p:cNvSpPr>
          <p:nvPr>
            <p:ph type="body" sz="quarter" idx="41" hasCustomPrompt="1"/>
          </p:nvPr>
        </p:nvSpPr>
        <p:spPr>
          <a:xfrm>
            <a:off x="259450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15" name="Text Placeholder 7"/>
          <p:cNvSpPr>
            <a:spLocks noGrp="1"/>
          </p:cNvSpPr>
          <p:nvPr>
            <p:ph type="body" sz="quarter" idx="42" hasCustomPrompt="1"/>
          </p:nvPr>
        </p:nvSpPr>
        <p:spPr>
          <a:xfrm>
            <a:off x="259450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6" name="Text Placeholder 2"/>
          <p:cNvSpPr>
            <a:spLocks noGrp="1"/>
          </p:cNvSpPr>
          <p:nvPr>
            <p:ph type="body" sz="quarter" idx="43" hasCustomPrompt="1"/>
          </p:nvPr>
        </p:nvSpPr>
        <p:spPr>
          <a:xfrm>
            <a:off x="259450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17" name="Text Placeholder 7"/>
          <p:cNvSpPr>
            <a:spLocks noGrp="1"/>
          </p:cNvSpPr>
          <p:nvPr>
            <p:ph type="body" sz="quarter" idx="44" hasCustomPrompt="1"/>
          </p:nvPr>
        </p:nvSpPr>
        <p:spPr>
          <a:xfrm>
            <a:off x="317160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26" name="Straight Connector 125"/>
          <p:cNvCxnSpPr/>
          <p:nvPr userDrawn="1"/>
        </p:nvCxnSpPr>
        <p:spPr>
          <a:xfrm>
            <a:off x="45085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1" name="Oval 140"/>
          <p:cNvSpPr>
            <a:spLocks noChangeAspect="1"/>
          </p:cNvSpPr>
          <p:nvPr userDrawn="1"/>
        </p:nvSpPr>
        <p:spPr>
          <a:xfrm>
            <a:off x="4949648" y="1336560"/>
            <a:ext cx="1367992" cy="1231193"/>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2" name="Picture Placeholder 2"/>
          <p:cNvSpPr>
            <a:spLocks noGrp="1" noChangeAspect="1"/>
          </p:cNvSpPr>
          <p:nvPr>
            <p:ph type="pic" sz="quarter" idx="56"/>
          </p:nvPr>
        </p:nvSpPr>
        <p:spPr>
          <a:xfrm>
            <a:off x="487345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45" name="Text Placeholder 7"/>
          <p:cNvSpPr>
            <a:spLocks noGrp="1"/>
          </p:cNvSpPr>
          <p:nvPr>
            <p:ph type="body" sz="quarter" idx="46" hasCustomPrompt="1"/>
          </p:nvPr>
        </p:nvSpPr>
        <p:spPr>
          <a:xfrm>
            <a:off x="484663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6" name="Text Placeholder 7"/>
          <p:cNvSpPr>
            <a:spLocks noGrp="1"/>
          </p:cNvSpPr>
          <p:nvPr>
            <p:ph type="body" sz="quarter" idx="47" hasCustomPrompt="1"/>
          </p:nvPr>
        </p:nvSpPr>
        <p:spPr>
          <a:xfrm>
            <a:off x="484663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7" name="Text Placeholder 2"/>
          <p:cNvSpPr>
            <a:spLocks noGrp="1"/>
          </p:cNvSpPr>
          <p:nvPr>
            <p:ph type="body" sz="quarter" idx="48" hasCustomPrompt="1"/>
          </p:nvPr>
        </p:nvSpPr>
        <p:spPr>
          <a:xfrm>
            <a:off x="484663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8" name="Text Placeholder 7"/>
          <p:cNvSpPr>
            <a:spLocks noGrp="1"/>
          </p:cNvSpPr>
          <p:nvPr>
            <p:ph type="body" sz="quarter" idx="49" hasCustomPrompt="1"/>
          </p:nvPr>
        </p:nvSpPr>
        <p:spPr>
          <a:xfrm>
            <a:off x="542373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53" name="Straight Connector 152"/>
          <p:cNvCxnSpPr/>
          <p:nvPr userDrawn="1"/>
        </p:nvCxnSpPr>
        <p:spPr>
          <a:xfrm>
            <a:off x="67691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Oval 159"/>
          <p:cNvSpPr>
            <a:spLocks noChangeAspect="1"/>
          </p:cNvSpPr>
          <p:nvPr userDrawn="1"/>
        </p:nvSpPr>
        <p:spPr>
          <a:xfrm>
            <a:off x="7183433" y="1336560"/>
            <a:ext cx="1367992" cy="1231193"/>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61" name="Picture Placeholder 2"/>
          <p:cNvSpPr>
            <a:spLocks noGrp="1" noChangeAspect="1"/>
          </p:cNvSpPr>
          <p:nvPr>
            <p:ph type="pic" sz="quarter" idx="57"/>
          </p:nvPr>
        </p:nvSpPr>
        <p:spPr>
          <a:xfrm>
            <a:off x="7107236"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62" name="Text Placeholder 7"/>
          <p:cNvSpPr>
            <a:spLocks noGrp="1"/>
          </p:cNvSpPr>
          <p:nvPr>
            <p:ph type="body" sz="quarter" idx="51" hasCustomPrompt="1"/>
          </p:nvPr>
        </p:nvSpPr>
        <p:spPr>
          <a:xfrm>
            <a:off x="7107233"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63" name="Text Placeholder 7"/>
          <p:cNvSpPr>
            <a:spLocks noGrp="1"/>
          </p:cNvSpPr>
          <p:nvPr>
            <p:ph type="body" sz="quarter" idx="52" hasCustomPrompt="1"/>
          </p:nvPr>
        </p:nvSpPr>
        <p:spPr>
          <a:xfrm>
            <a:off x="7107233"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4" name="Text Placeholder 2"/>
          <p:cNvSpPr>
            <a:spLocks noGrp="1"/>
          </p:cNvSpPr>
          <p:nvPr>
            <p:ph type="body" sz="quarter" idx="53" hasCustomPrompt="1"/>
          </p:nvPr>
        </p:nvSpPr>
        <p:spPr>
          <a:xfrm>
            <a:off x="7107234"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5" name="Text Placeholder 7"/>
          <p:cNvSpPr>
            <a:spLocks noGrp="1"/>
          </p:cNvSpPr>
          <p:nvPr>
            <p:ph type="body" sz="quarter" idx="54" hasCustomPrompt="1"/>
          </p:nvPr>
        </p:nvSpPr>
        <p:spPr>
          <a:xfrm>
            <a:off x="7684331"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56373323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400"/>
                                        <p:tgtEl>
                                          <p:spTgt spid="69">
                                            <p:txEl>
                                              <p:pRg st="0" end="0"/>
                                            </p:txEl>
                                          </p:spTgt>
                                        </p:tgtEl>
                                      </p:cBhvr>
                                    </p:animEffect>
                                    <p:anim calcmode="lin" valueType="num">
                                      <p:cBhvr>
                                        <p:cTn id="32"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6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70">
                                            <p:txEl>
                                              <p:pRg st="0" end="0"/>
                                            </p:txEl>
                                          </p:spTgt>
                                        </p:tgtEl>
                                        <p:attrNameLst>
                                          <p:attrName>style.visibility</p:attrName>
                                        </p:attrNameLst>
                                      </p:cBhvr>
                                      <p:to>
                                        <p:strVal val="visible"/>
                                      </p:to>
                                    </p:set>
                                    <p:animEffect transition="in" filter="fade">
                                      <p:cBhvr>
                                        <p:cTn id="36" dur="500"/>
                                        <p:tgtEl>
                                          <p:spTgt spid="70">
                                            <p:txEl>
                                              <p:pRg st="0" end="0"/>
                                            </p:txEl>
                                          </p:spTgt>
                                        </p:tgtEl>
                                      </p:cBhvr>
                                    </p:animEffect>
                                    <p:anim calcmode="lin" valueType="num">
                                      <p:cBhvr>
                                        <p:cTn id="3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70">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72">
                                            <p:txEl>
                                              <p:pRg st="0" end="0"/>
                                            </p:txEl>
                                          </p:spTgt>
                                        </p:tgtEl>
                                        <p:attrNameLst>
                                          <p:attrName>style.visibility</p:attrName>
                                        </p:attrNameLst>
                                      </p:cBhvr>
                                      <p:to>
                                        <p:strVal val="visible"/>
                                      </p:to>
                                    </p:set>
                                    <p:anim calcmode="lin" valueType="num">
                                      <p:cBhvr>
                                        <p:cTn id="45"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72">
                                            <p:txEl>
                                              <p:pRg st="0" end="0"/>
                                            </p:txEl>
                                          </p:spTgt>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childTnLst>
                          </p:cTn>
                        </p:par>
                        <p:par>
                          <p:cTn id="57" fill="hold">
                            <p:stCondLst>
                              <p:cond delay="200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14">
                                            <p:txEl>
                                              <p:pRg st="0" end="0"/>
                                            </p:txEl>
                                          </p:spTgt>
                                        </p:tgtEl>
                                        <p:attrNameLst>
                                          <p:attrName>style.visibility</p:attrName>
                                        </p:attrNameLst>
                                      </p:cBhvr>
                                      <p:to>
                                        <p:strVal val="visible"/>
                                      </p:to>
                                    </p:set>
                                    <p:animEffect transition="in" filter="fade">
                                      <p:cBhvr>
                                        <p:cTn id="65" dur="400"/>
                                        <p:tgtEl>
                                          <p:spTgt spid="114">
                                            <p:txEl>
                                              <p:pRg st="0" end="0"/>
                                            </p:txEl>
                                          </p:spTgt>
                                        </p:tgtEl>
                                      </p:cBhvr>
                                    </p:animEffect>
                                    <p:anim calcmode="lin" valueType="num">
                                      <p:cBhvr>
                                        <p:cTn id="66"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115">
                                            <p:txEl>
                                              <p:pRg st="0" end="0"/>
                                            </p:txEl>
                                          </p:spTgt>
                                        </p:tgtEl>
                                        <p:attrNameLst>
                                          <p:attrName>style.visibility</p:attrName>
                                        </p:attrNameLst>
                                      </p:cBhvr>
                                      <p:to>
                                        <p:strVal val="visible"/>
                                      </p:to>
                                    </p:set>
                                    <p:animEffect transition="in" filter="fade">
                                      <p:cBhvr>
                                        <p:cTn id="70" dur="500"/>
                                        <p:tgtEl>
                                          <p:spTgt spid="115">
                                            <p:txEl>
                                              <p:pRg st="0" end="0"/>
                                            </p:txEl>
                                          </p:spTgt>
                                        </p:tgtEl>
                                      </p:cBhvr>
                                    </p:animEffect>
                                    <p:anim calcmode="lin" valueType="num">
                                      <p:cBhvr>
                                        <p:cTn id="71"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115">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116">
                                            <p:txEl>
                                              <p:pRg st="0" end="0"/>
                                            </p:txEl>
                                          </p:spTgt>
                                        </p:tgtEl>
                                        <p:attrNameLst>
                                          <p:attrName>style.visibility</p:attrName>
                                        </p:attrNameLst>
                                      </p:cBhvr>
                                      <p:to>
                                        <p:strVal val="visible"/>
                                      </p:to>
                                    </p:set>
                                    <p:animEffect transition="in" filter="fade">
                                      <p:cBhvr>
                                        <p:cTn id="75" dur="500"/>
                                        <p:tgtEl>
                                          <p:spTgt spid="116">
                                            <p:txEl>
                                              <p:pRg st="0" end="0"/>
                                            </p:txEl>
                                          </p:spTgt>
                                        </p:tgtEl>
                                      </p:cBhvr>
                                    </p:animEffect>
                                  </p:childTnLst>
                                </p:cTn>
                              </p:par>
                            </p:childTnLst>
                          </p:cTn>
                        </p:par>
                        <p:par>
                          <p:cTn id="76" fill="hold">
                            <p:stCondLst>
                              <p:cond delay="2500"/>
                            </p:stCondLst>
                            <p:childTnLst>
                              <p:par>
                                <p:cTn id="77" presetID="53" presetClass="entr" presetSubtype="16" fill="hold" grpId="0" nodeType="afterEffect">
                                  <p:stCondLst>
                                    <p:cond delay="0"/>
                                  </p:stCondLst>
                                  <p:childTnLst>
                                    <p:set>
                                      <p:cBhvr>
                                        <p:cTn id="78" dur="1" fill="hold">
                                          <p:stCondLst>
                                            <p:cond delay="0"/>
                                          </p:stCondLst>
                                        </p:cTn>
                                        <p:tgtEl>
                                          <p:spTgt spid="117">
                                            <p:txEl>
                                              <p:pRg st="0" end="0"/>
                                            </p:txEl>
                                          </p:spTgt>
                                        </p:tgtEl>
                                        <p:attrNameLst>
                                          <p:attrName>style.visibility</p:attrName>
                                        </p:attrNameLst>
                                      </p:cBhvr>
                                      <p:to>
                                        <p:strVal val="visible"/>
                                      </p:to>
                                    </p:set>
                                    <p:anim calcmode="lin" valueType="num">
                                      <p:cBhvr>
                                        <p:cTn id="79" dur="3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117">
                                            <p:txEl>
                                              <p:pRg st="0" end="0"/>
                                            </p:txEl>
                                          </p:spTgt>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wipe(up)">
                                      <p:cBhvr>
                                        <p:cTn id="85" dur="500"/>
                                        <p:tgtEl>
                                          <p:spTgt spid="12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childTnLst>
                          </p:cTn>
                        </p:par>
                        <p:par>
                          <p:cTn id="91" fill="hold">
                            <p:stCondLst>
                              <p:cond delay="3500"/>
                            </p:stCondLst>
                            <p:childTnLst>
                              <p:par>
                                <p:cTn id="92" presetID="53" presetClass="entr" presetSubtype="16" fill="hold" grpId="0" nodeType="afterEffect" nodePh="1">
                                  <p:stCondLst>
                                    <p:cond delay="0"/>
                                  </p:stCondLst>
                                  <p:endCondLst>
                                    <p:cond evt="begin" delay="0">
                                      <p:tn val="92"/>
                                    </p:cond>
                                  </p:end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fltVal val="0"/>
                                          </p:val>
                                        </p:tav>
                                        <p:tav tm="100000">
                                          <p:val>
                                            <p:strVal val="#ppt_w"/>
                                          </p:val>
                                        </p:tav>
                                      </p:tavLst>
                                    </p:anim>
                                    <p:anim calcmode="lin" valueType="num">
                                      <p:cBhvr>
                                        <p:cTn id="95" dur="500" fill="hold"/>
                                        <p:tgtEl>
                                          <p:spTgt spid="142"/>
                                        </p:tgtEl>
                                        <p:attrNameLst>
                                          <p:attrName>ppt_h</p:attrName>
                                        </p:attrNameLst>
                                      </p:cBhvr>
                                      <p:tavLst>
                                        <p:tav tm="0">
                                          <p:val>
                                            <p:fltVal val="0"/>
                                          </p:val>
                                        </p:tav>
                                        <p:tav tm="100000">
                                          <p:val>
                                            <p:strVal val="#ppt_h"/>
                                          </p:val>
                                        </p:tav>
                                      </p:tavLst>
                                    </p:anim>
                                    <p:animEffect transition="in" filter="fade">
                                      <p:cBhvr>
                                        <p:cTn id="96" dur="500"/>
                                        <p:tgtEl>
                                          <p:spTgt spid="142"/>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145">
                                            <p:txEl>
                                              <p:pRg st="0" end="0"/>
                                            </p:txEl>
                                          </p:spTgt>
                                        </p:tgtEl>
                                        <p:attrNameLst>
                                          <p:attrName>style.visibility</p:attrName>
                                        </p:attrNameLst>
                                      </p:cBhvr>
                                      <p:to>
                                        <p:strVal val="visible"/>
                                      </p:to>
                                    </p:set>
                                    <p:animEffect transition="in" filter="fade">
                                      <p:cBhvr>
                                        <p:cTn id="99" dur="400"/>
                                        <p:tgtEl>
                                          <p:spTgt spid="145">
                                            <p:txEl>
                                              <p:pRg st="0" end="0"/>
                                            </p:txEl>
                                          </p:spTgt>
                                        </p:tgtEl>
                                      </p:cBhvr>
                                    </p:animEffect>
                                    <p:anim calcmode="lin" valueType="num">
                                      <p:cBhvr>
                                        <p:cTn id="100" dur="4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45">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46">
                                            <p:txEl>
                                              <p:pRg st="0" end="0"/>
                                            </p:txEl>
                                          </p:spTgt>
                                        </p:tgtEl>
                                        <p:attrNameLst>
                                          <p:attrName>style.visibility</p:attrName>
                                        </p:attrNameLst>
                                      </p:cBhvr>
                                      <p:to>
                                        <p:strVal val="visible"/>
                                      </p:to>
                                    </p:set>
                                    <p:animEffect transition="in" filter="fade">
                                      <p:cBhvr>
                                        <p:cTn id="104" dur="500"/>
                                        <p:tgtEl>
                                          <p:spTgt spid="146">
                                            <p:txEl>
                                              <p:pRg st="0" end="0"/>
                                            </p:txEl>
                                          </p:spTgt>
                                        </p:tgtEl>
                                      </p:cBhvr>
                                    </p:animEffect>
                                    <p:anim calcmode="lin" valueType="num">
                                      <p:cBhvr>
                                        <p:cTn id="105"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06" dur="500" fill="hold"/>
                                        <p:tgtEl>
                                          <p:spTgt spid="146">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147">
                                            <p:txEl>
                                              <p:pRg st="0" end="0"/>
                                            </p:txEl>
                                          </p:spTgt>
                                        </p:tgtEl>
                                        <p:attrNameLst>
                                          <p:attrName>style.visibility</p:attrName>
                                        </p:attrNameLst>
                                      </p:cBhvr>
                                      <p:to>
                                        <p:strVal val="visible"/>
                                      </p:to>
                                    </p:set>
                                    <p:animEffect transition="in" filter="fade">
                                      <p:cBhvr>
                                        <p:cTn id="109" dur="500"/>
                                        <p:tgtEl>
                                          <p:spTgt spid="147">
                                            <p:txEl>
                                              <p:pRg st="0" end="0"/>
                                            </p:txEl>
                                          </p:spTgt>
                                        </p:tgtEl>
                                      </p:cBhvr>
                                    </p:animEffect>
                                  </p:childTnLst>
                                </p:cTn>
                              </p:par>
                            </p:childTnLst>
                          </p:cTn>
                        </p:par>
                        <p:par>
                          <p:cTn id="110" fill="hold">
                            <p:stCondLst>
                              <p:cond delay="4000"/>
                            </p:stCondLst>
                            <p:childTnLst>
                              <p:par>
                                <p:cTn id="111" presetID="53" presetClass="entr" presetSubtype="16" fill="hold" grpId="0" nodeType="afterEffect">
                                  <p:stCondLst>
                                    <p:cond delay="0"/>
                                  </p:stCondLst>
                                  <p:childTnLst>
                                    <p:set>
                                      <p:cBhvr>
                                        <p:cTn id="112" dur="1" fill="hold">
                                          <p:stCondLst>
                                            <p:cond delay="0"/>
                                          </p:stCondLst>
                                        </p:cTn>
                                        <p:tgtEl>
                                          <p:spTgt spid="148">
                                            <p:txEl>
                                              <p:pRg st="0" end="0"/>
                                            </p:txEl>
                                          </p:spTgt>
                                        </p:tgtEl>
                                        <p:attrNameLst>
                                          <p:attrName>style.visibility</p:attrName>
                                        </p:attrNameLst>
                                      </p:cBhvr>
                                      <p:to>
                                        <p:strVal val="visible"/>
                                      </p:to>
                                    </p:set>
                                    <p:anim calcmode="lin" valueType="num">
                                      <p:cBhvr>
                                        <p:cTn id="113" dur="300" fill="hold"/>
                                        <p:tgtEl>
                                          <p:spTgt spid="148">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8">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8">
                                            <p:txEl>
                                              <p:pRg st="0" end="0"/>
                                            </p:txEl>
                                          </p:spTgt>
                                        </p:tgtEl>
                                      </p:cBhvr>
                                    </p:animEffect>
                                  </p:childTnLst>
                                </p:cTn>
                              </p:par>
                            </p:childTnLst>
                          </p:cTn>
                        </p:par>
                        <p:par>
                          <p:cTn id="116" fill="hold">
                            <p:stCondLst>
                              <p:cond delay="4500"/>
                            </p:stCondLst>
                            <p:childTnLst>
                              <p:par>
                                <p:cTn id="117" presetID="22" presetClass="entr" presetSubtype="1" fill="hold"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500"/>
                                        <p:tgtEl>
                                          <p:spTgt spid="1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 calcmode="lin" valueType="num">
                                      <p:cBhvr>
                                        <p:cTn id="122" dur="500" fill="hold"/>
                                        <p:tgtEl>
                                          <p:spTgt spid="160"/>
                                        </p:tgtEl>
                                        <p:attrNameLst>
                                          <p:attrName>ppt_w</p:attrName>
                                        </p:attrNameLst>
                                      </p:cBhvr>
                                      <p:tavLst>
                                        <p:tav tm="0">
                                          <p:val>
                                            <p:fltVal val="0"/>
                                          </p:val>
                                        </p:tav>
                                        <p:tav tm="100000">
                                          <p:val>
                                            <p:strVal val="#ppt_w"/>
                                          </p:val>
                                        </p:tav>
                                      </p:tavLst>
                                    </p:anim>
                                    <p:anim calcmode="lin" valueType="num">
                                      <p:cBhvr>
                                        <p:cTn id="123" dur="500" fill="hold"/>
                                        <p:tgtEl>
                                          <p:spTgt spid="160"/>
                                        </p:tgtEl>
                                        <p:attrNameLst>
                                          <p:attrName>ppt_h</p:attrName>
                                        </p:attrNameLst>
                                      </p:cBhvr>
                                      <p:tavLst>
                                        <p:tav tm="0">
                                          <p:val>
                                            <p:fltVal val="0"/>
                                          </p:val>
                                        </p:tav>
                                        <p:tav tm="100000">
                                          <p:val>
                                            <p:strVal val="#ppt_h"/>
                                          </p:val>
                                        </p:tav>
                                      </p:tavLst>
                                    </p:anim>
                                    <p:animEffect transition="in" filter="fade">
                                      <p:cBhvr>
                                        <p:cTn id="124" dur="500"/>
                                        <p:tgtEl>
                                          <p:spTgt spid="160"/>
                                        </p:tgtEl>
                                      </p:cBhvr>
                                    </p:animEffect>
                                  </p:childTnLst>
                                </p:cTn>
                              </p:par>
                            </p:childTnLst>
                          </p:cTn>
                        </p:par>
                        <p:par>
                          <p:cTn id="125" fill="hold">
                            <p:stCondLst>
                              <p:cond delay="5000"/>
                            </p:stCondLst>
                            <p:childTnLst>
                              <p:par>
                                <p:cTn id="126" presetID="53" presetClass="entr" presetSubtype="16" fill="hold" grpId="0" nodeType="afterEffect" nodePh="1">
                                  <p:stCondLst>
                                    <p:cond delay="0"/>
                                  </p:stCondLst>
                                  <p:endCondLst>
                                    <p:cond evt="begin" delay="0">
                                      <p:tn val="126"/>
                                    </p:cond>
                                  </p:endCondLst>
                                  <p:childTnLst>
                                    <p:set>
                                      <p:cBhvr>
                                        <p:cTn id="127" dur="1" fill="hold">
                                          <p:stCondLst>
                                            <p:cond delay="0"/>
                                          </p:stCondLst>
                                        </p:cTn>
                                        <p:tgtEl>
                                          <p:spTgt spid="161"/>
                                        </p:tgtEl>
                                        <p:attrNameLst>
                                          <p:attrName>style.visibility</p:attrName>
                                        </p:attrNameLst>
                                      </p:cBhvr>
                                      <p:to>
                                        <p:strVal val="visible"/>
                                      </p:to>
                                    </p:set>
                                    <p:anim calcmode="lin" valueType="num">
                                      <p:cBhvr>
                                        <p:cTn id="128" dur="500" fill="hold"/>
                                        <p:tgtEl>
                                          <p:spTgt spid="161"/>
                                        </p:tgtEl>
                                        <p:attrNameLst>
                                          <p:attrName>ppt_w</p:attrName>
                                        </p:attrNameLst>
                                      </p:cBhvr>
                                      <p:tavLst>
                                        <p:tav tm="0">
                                          <p:val>
                                            <p:fltVal val="0"/>
                                          </p:val>
                                        </p:tav>
                                        <p:tav tm="100000">
                                          <p:val>
                                            <p:strVal val="#ppt_w"/>
                                          </p:val>
                                        </p:tav>
                                      </p:tavLst>
                                    </p:anim>
                                    <p:anim calcmode="lin" valueType="num">
                                      <p:cBhvr>
                                        <p:cTn id="129" dur="500" fill="hold"/>
                                        <p:tgtEl>
                                          <p:spTgt spid="161"/>
                                        </p:tgtEl>
                                        <p:attrNameLst>
                                          <p:attrName>ppt_h</p:attrName>
                                        </p:attrNameLst>
                                      </p:cBhvr>
                                      <p:tavLst>
                                        <p:tav tm="0">
                                          <p:val>
                                            <p:fltVal val="0"/>
                                          </p:val>
                                        </p:tav>
                                        <p:tav tm="100000">
                                          <p:val>
                                            <p:strVal val="#ppt_h"/>
                                          </p:val>
                                        </p:tav>
                                      </p:tavLst>
                                    </p:anim>
                                    <p:animEffect transition="in" filter="fade">
                                      <p:cBhvr>
                                        <p:cTn id="130" dur="500"/>
                                        <p:tgtEl>
                                          <p:spTgt spid="161"/>
                                        </p:tgtEl>
                                      </p:cBhvr>
                                    </p:animEffect>
                                  </p:childTnLst>
                                </p:cTn>
                              </p:par>
                              <p:par>
                                <p:cTn id="131" presetID="42" presetClass="entr" presetSubtype="0" fill="hold" grpId="0" nodeType="withEffect">
                                  <p:stCondLst>
                                    <p:cond delay="200"/>
                                  </p:stCondLst>
                                  <p:childTnLst>
                                    <p:set>
                                      <p:cBhvr>
                                        <p:cTn id="132" dur="1" fill="hold">
                                          <p:stCondLst>
                                            <p:cond delay="0"/>
                                          </p:stCondLst>
                                        </p:cTn>
                                        <p:tgtEl>
                                          <p:spTgt spid="162">
                                            <p:txEl>
                                              <p:pRg st="0" end="0"/>
                                            </p:txEl>
                                          </p:spTgt>
                                        </p:tgtEl>
                                        <p:attrNameLst>
                                          <p:attrName>style.visibility</p:attrName>
                                        </p:attrNameLst>
                                      </p:cBhvr>
                                      <p:to>
                                        <p:strVal val="visible"/>
                                      </p:to>
                                    </p:set>
                                    <p:animEffect transition="in" filter="fade">
                                      <p:cBhvr>
                                        <p:cTn id="133" dur="400"/>
                                        <p:tgtEl>
                                          <p:spTgt spid="162">
                                            <p:txEl>
                                              <p:pRg st="0" end="0"/>
                                            </p:txEl>
                                          </p:spTgt>
                                        </p:tgtEl>
                                      </p:cBhvr>
                                    </p:animEffect>
                                    <p:anim calcmode="lin" valueType="num">
                                      <p:cBhvr>
                                        <p:cTn id="134"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5"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200"/>
                                  </p:stCondLst>
                                  <p:childTnLst>
                                    <p:set>
                                      <p:cBhvr>
                                        <p:cTn id="137" dur="1" fill="hold">
                                          <p:stCondLst>
                                            <p:cond delay="0"/>
                                          </p:stCondLst>
                                        </p:cTn>
                                        <p:tgtEl>
                                          <p:spTgt spid="163">
                                            <p:txEl>
                                              <p:pRg st="0" end="0"/>
                                            </p:txEl>
                                          </p:spTgt>
                                        </p:tgtEl>
                                        <p:attrNameLst>
                                          <p:attrName>style.visibility</p:attrName>
                                        </p:attrNameLst>
                                      </p:cBhvr>
                                      <p:to>
                                        <p:strVal val="visible"/>
                                      </p:to>
                                    </p:set>
                                    <p:animEffect transition="in" filter="fade">
                                      <p:cBhvr>
                                        <p:cTn id="138" dur="500"/>
                                        <p:tgtEl>
                                          <p:spTgt spid="163">
                                            <p:txEl>
                                              <p:pRg st="0" end="0"/>
                                            </p:txEl>
                                          </p:spTgt>
                                        </p:tgtEl>
                                      </p:cBhvr>
                                    </p:animEffect>
                                    <p:anim calcmode="lin" valueType="num">
                                      <p:cBhvr>
                                        <p:cTn id="139" dur="5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0" dur="500" fill="hold"/>
                                        <p:tgtEl>
                                          <p:spTgt spid="163">
                                            <p:txEl>
                                              <p:pRg st="0" end="0"/>
                                            </p:txEl>
                                          </p:spTgt>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800"/>
                                  </p:stCondLst>
                                  <p:childTnLst>
                                    <p:set>
                                      <p:cBhvr>
                                        <p:cTn id="142" dur="1" fill="hold">
                                          <p:stCondLst>
                                            <p:cond delay="0"/>
                                          </p:stCondLst>
                                        </p:cTn>
                                        <p:tgtEl>
                                          <p:spTgt spid="164">
                                            <p:txEl>
                                              <p:pRg st="0" end="0"/>
                                            </p:txEl>
                                          </p:spTgt>
                                        </p:tgtEl>
                                        <p:attrNameLst>
                                          <p:attrName>style.visibility</p:attrName>
                                        </p:attrNameLst>
                                      </p:cBhvr>
                                      <p:to>
                                        <p:strVal val="visible"/>
                                      </p:to>
                                    </p:set>
                                    <p:animEffect transition="in" filter="fade">
                                      <p:cBhvr>
                                        <p:cTn id="143" dur="500"/>
                                        <p:tgtEl>
                                          <p:spTgt spid="164">
                                            <p:txEl>
                                              <p:pRg st="0" end="0"/>
                                            </p:txEl>
                                          </p:spTgt>
                                        </p:tgtEl>
                                      </p:cBhvr>
                                    </p:animEffect>
                                  </p:childTnLst>
                                </p:cTn>
                              </p:par>
                            </p:childTnLst>
                          </p:cTn>
                        </p:par>
                        <p:par>
                          <p:cTn id="144" fill="hold">
                            <p:stCondLst>
                              <p:cond delay="5500"/>
                            </p:stCondLst>
                            <p:childTnLst>
                              <p:par>
                                <p:cTn id="145" presetID="53" presetClass="entr" presetSubtype="16" fill="hold" grpId="0" nodeType="afterEffect">
                                  <p:stCondLst>
                                    <p:cond delay="0"/>
                                  </p:stCondLst>
                                  <p:childTnLst>
                                    <p:set>
                                      <p:cBhvr>
                                        <p:cTn id="146" dur="1" fill="hold">
                                          <p:stCondLst>
                                            <p:cond delay="0"/>
                                          </p:stCondLst>
                                        </p:cTn>
                                        <p:tgtEl>
                                          <p:spTgt spid="165">
                                            <p:txEl>
                                              <p:pRg st="0" end="0"/>
                                            </p:txEl>
                                          </p:spTgt>
                                        </p:tgtEl>
                                        <p:attrNameLst>
                                          <p:attrName>style.visibility</p:attrName>
                                        </p:attrNameLst>
                                      </p:cBhvr>
                                      <p:to>
                                        <p:strVal val="visible"/>
                                      </p:to>
                                    </p:set>
                                    <p:anim calcmode="lin" valueType="num">
                                      <p:cBhvr>
                                        <p:cTn id="147" dur="300" fill="hold"/>
                                        <p:tgtEl>
                                          <p:spTgt spid="165">
                                            <p:txEl>
                                              <p:pRg st="0" end="0"/>
                                            </p:txEl>
                                          </p:spTgt>
                                        </p:tgtEl>
                                        <p:attrNameLst>
                                          <p:attrName>ppt_w</p:attrName>
                                        </p:attrNameLst>
                                      </p:cBhvr>
                                      <p:tavLst>
                                        <p:tav tm="0">
                                          <p:val>
                                            <p:fltVal val="0"/>
                                          </p:val>
                                        </p:tav>
                                        <p:tav tm="100000">
                                          <p:val>
                                            <p:strVal val="#ppt_w"/>
                                          </p:val>
                                        </p:tav>
                                      </p:tavLst>
                                    </p:anim>
                                    <p:anim calcmode="lin" valueType="num">
                                      <p:cBhvr>
                                        <p:cTn id="148" dur="300" fill="hold"/>
                                        <p:tgtEl>
                                          <p:spTgt spid="165">
                                            <p:txEl>
                                              <p:pRg st="0" end="0"/>
                                            </p:txEl>
                                          </p:spTgt>
                                        </p:tgtEl>
                                        <p:attrNameLst>
                                          <p:attrName>ppt_h</p:attrName>
                                        </p:attrNameLst>
                                      </p:cBhvr>
                                      <p:tavLst>
                                        <p:tav tm="0">
                                          <p:val>
                                            <p:fltVal val="0"/>
                                          </p:val>
                                        </p:tav>
                                        <p:tav tm="100000">
                                          <p:val>
                                            <p:strVal val="#ppt_h"/>
                                          </p:val>
                                        </p:tav>
                                      </p:tavLst>
                                    </p:anim>
                                    <p:animEffect transition="in" filter="fade">
                                      <p:cBhvr>
                                        <p:cTn id="149" dur="3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0" grpId="0" animBg="1"/>
      <p:bldP spid="41" grpId="0"/>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anim calcmode="lin" valueType="num">
                      <p:cBhvr>
                        <p:cTn dur="500" fill="hold"/>
                        <p:tgtEl>
                          <p:spTgt spid="70"/>
                        </p:tgtEl>
                        <p:attrNameLst>
                          <p:attrName>ppt_x</p:attrName>
                        </p:attrNameLst>
                      </p:cBhvr>
                      <p:tavLst>
                        <p:tav tm="0">
                          <p:val>
                            <p:strVal val="#ppt_x"/>
                          </p:val>
                        </p:tav>
                        <p:tav tm="100000">
                          <p:val>
                            <p:strVal val="#ppt_x"/>
                          </p:val>
                        </p:tav>
                      </p:tavLst>
                    </p:anim>
                    <p:anim calcmode="lin" valueType="num">
                      <p:cBhvr>
                        <p:cTn dur="5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108" grpId="0" animBg="1"/>
      <p:bldP spid="109" grpId="0"/>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5" grpId="0" build="p">
        <p:tmplLst>
          <p:tmpl lvl="1">
            <p:tnLst>
              <p:par>
                <p:cTn presetID="42" presetClass="entr" presetSubtype="0"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anim calcmode="lin" valueType="num">
                      <p:cBhvr>
                        <p:cTn dur="500" fill="hold"/>
                        <p:tgtEl>
                          <p:spTgt spid="115"/>
                        </p:tgtEl>
                        <p:attrNameLst>
                          <p:attrName>ppt_x</p:attrName>
                        </p:attrNameLst>
                      </p:cBhvr>
                      <p:tavLst>
                        <p:tav tm="0">
                          <p:val>
                            <p:strVal val="#ppt_x"/>
                          </p:val>
                        </p:tav>
                        <p:tav tm="100000">
                          <p:val>
                            <p:strVal val="#ppt_x"/>
                          </p:val>
                        </p:tav>
                      </p:tavLst>
                    </p:anim>
                    <p:anim calcmode="lin" valueType="num">
                      <p:cBhvr>
                        <p:cTn dur="500" fill="hold"/>
                        <p:tgtEl>
                          <p:spTgt spid="115"/>
                        </p:tgtEl>
                        <p:attrNameLst>
                          <p:attrName>ppt_y</p:attrName>
                        </p:attrNameLst>
                      </p:cBhvr>
                      <p:tavLst>
                        <p:tav tm="0">
                          <p:val>
                            <p:strVal val="#ppt_y+.1"/>
                          </p:val>
                        </p:tav>
                        <p:tav tm="100000">
                          <p:val>
                            <p:strVal val="#ppt_y"/>
                          </p:val>
                        </p:tav>
                      </p:tavLst>
                    </p:anim>
                  </p:childTnLst>
                </p:cTn>
              </p:par>
            </p:tnLst>
          </p:tmpl>
        </p:tmplLst>
      </p:bldP>
      <p:bldP spid="116" grpId="0" build="p">
        <p:tmplLst>
          <p:tmpl lvl="1">
            <p:tnLst>
              <p:par>
                <p:cTn presetID="10" presetClass="entr" presetSubtype="0" fill="hold" nodeType="withEffect">
                  <p:stCondLst>
                    <p:cond delay="8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P spid="117" grpId="0" build="p">
        <p:tmplLst>
          <p:tmpl lvl="1">
            <p:tnLst>
              <p:par>
                <p:cTn presetID="53" presetClass="entr" presetSubtype="16"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p:cTn dur="300" fill="hold"/>
                        <p:tgtEl>
                          <p:spTgt spid="117"/>
                        </p:tgtEl>
                        <p:attrNameLst>
                          <p:attrName>ppt_w</p:attrName>
                        </p:attrNameLst>
                      </p:cBhvr>
                      <p:tavLst>
                        <p:tav tm="0">
                          <p:val>
                            <p:fltVal val="0"/>
                          </p:val>
                        </p:tav>
                        <p:tav tm="100000">
                          <p:val>
                            <p:strVal val="#ppt_w"/>
                          </p:val>
                        </p:tav>
                      </p:tavLst>
                    </p:anim>
                    <p:anim calcmode="lin" valueType="num">
                      <p:cBhvr>
                        <p:cTn dur="300" fill="hold"/>
                        <p:tgtEl>
                          <p:spTgt spid="117"/>
                        </p:tgtEl>
                        <p:attrNameLst>
                          <p:attrName>ppt_h</p:attrName>
                        </p:attrNameLst>
                      </p:cBhvr>
                      <p:tavLst>
                        <p:tav tm="0">
                          <p:val>
                            <p:fltVal val="0"/>
                          </p:val>
                        </p:tav>
                        <p:tav tm="100000">
                          <p:val>
                            <p:strVal val="#ppt_h"/>
                          </p:val>
                        </p:tav>
                      </p:tavLst>
                    </p:anim>
                    <p:animEffect transition="in" filter="fade">
                      <p:cBhvr>
                        <p:cTn dur="300"/>
                        <p:tgtEl>
                          <p:spTgt spid="117"/>
                        </p:tgtEl>
                      </p:cBhvr>
                    </p:animEffect>
                  </p:childTnLst>
                </p:cTn>
              </p:par>
            </p:tnLst>
          </p:tmpl>
        </p:tmplLst>
      </p:bldP>
      <p:bldP spid="141" grpId="0" animBg="1"/>
      <p:bldP spid="142" grpId="0"/>
      <p:bldP spid="145" grpId="0" build="p">
        <p:tmplLst>
          <p:tmpl lvl="1">
            <p:tnLst>
              <p:par>
                <p:cTn presetID="42" presetClass="entr" presetSubtype="0" fill="hold" nodeType="withEffect">
                  <p:stCondLst>
                    <p:cond delay="200"/>
                  </p:stCondLst>
                  <p:childTnLst>
                    <p:set>
                      <p:cBhvr>
                        <p:cTn dur="1" fill="hold">
                          <p:stCondLst>
                            <p:cond delay="0"/>
                          </p:stCondLst>
                        </p:cTn>
                        <p:tgtEl>
                          <p:spTgt spid="145"/>
                        </p:tgtEl>
                        <p:attrNameLst>
                          <p:attrName>style.visibility</p:attrName>
                        </p:attrNameLst>
                      </p:cBhvr>
                      <p:to>
                        <p:strVal val="visible"/>
                      </p:to>
                    </p:set>
                    <p:animEffect transition="in" filter="fade">
                      <p:cBhvr>
                        <p:cTn dur="400"/>
                        <p:tgtEl>
                          <p:spTgt spid="145"/>
                        </p:tgtEl>
                      </p:cBhvr>
                    </p:animEffect>
                    <p:anim calcmode="lin" valueType="num">
                      <p:cBhvr>
                        <p:cTn dur="400" fill="hold"/>
                        <p:tgtEl>
                          <p:spTgt spid="145"/>
                        </p:tgtEl>
                        <p:attrNameLst>
                          <p:attrName>ppt_x</p:attrName>
                        </p:attrNameLst>
                      </p:cBhvr>
                      <p:tavLst>
                        <p:tav tm="0">
                          <p:val>
                            <p:strVal val="#ppt_x"/>
                          </p:val>
                        </p:tav>
                        <p:tav tm="100000">
                          <p:val>
                            <p:strVal val="#ppt_x"/>
                          </p:val>
                        </p:tav>
                      </p:tavLst>
                    </p:anim>
                    <p:anim calcmode="lin" valueType="num">
                      <p:cBhvr>
                        <p:cTn dur="4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anim calcmode="lin" valueType="num">
                      <p:cBhvr>
                        <p:cTn dur="500" fill="hold"/>
                        <p:tgtEl>
                          <p:spTgt spid="146"/>
                        </p:tgtEl>
                        <p:attrNameLst>
                          <p:attrName>ppt_x</p:attrName>
                        </p:attrNameLst>
                      </p:cBhvr>
                      <p:tavLst>
                        <p:tav tm="0">
                          <p:val>
                            <p:strVal val="#ppt_x"/>
                          </p:val>
                        </p:tav>
                        <p:tav tm="100000">
                          <p:val>
                            <p:strVal val="#ppt_x"/>
                          </p:val>
                        </p:tav>
                      </p:tavLst>
                    </p:anim>
                    <p:anim calcmode="lin" valueType="num">
                      <p:cBhvr>
                        <p:cTn dur="500" fill="hold"/>
                        <p:tgtEl>
                          <p:spTgt spid="146"/>
                        </p:tgtEl>
                        <p:attrNameLst>
                          <p:attrName>ppt_y</p:attrName>
                        </p:attrNameLst>
                      </p:cBhvr>
                      <p:tavLst>
                        <p:tav tm="0">
                          <p:val>
                            <p:strVal val="#ppt_y+.1"/>
                          </p:val>
                        </p:tav>
                        <p:tav tm="100000">
                          <p:val>
                            <p:strVal val="#ppt_y"/>
                          </p:val>
                        </p:tav>
                      </p:tavLst>
                    </p:anim>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53" presetClass="entr" presetSubtype="16"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p:cTn dur="300" fill="hold"/>
                        <p:tgtEl>
                          <p:spTgt spid="148"/>
                        </p:tgtEl>
                        <p:attrNameLst>
                          <p:attrName>ppt_w</p:attrName>
                        </p:attrNameLst>
                      </p:cBhvr>
                      <p:tavLst>
                        <p:tav tm="0">
                          <p:val>
                            <p:fltVal val="0"/>
                          </p:val>
                        </p:tav>
                        <p:tav tm="100000">
                          <p:val>
                            <p:strVal val="#ppt_w"/>
                          </p:val>
                        </p:tav>
                      </p:tavLst>
                    </p:anim>
                    <p:anim calcmode="lin" valueType="num">
                      <p:cBhvr>
                        <p:cTn dur="300" fill="hold"/>
                        <p:tgtEl>
                          <p:spTgt spid="148"/>
                        </p:tgtEl>
                        <p:attrNameLst>
                          <p:attrName>ppt_h</p:attrName>
                        </p:attrNameLst>
                      </p:cBhvr>
                      <p:tavLst>
                        <p:tav tm="0">
                          <p:val>
                            <p:fltVal val="0"/>
                          </p:val>
                        </p:tav>
                        <p:tav tm="100000">
                          <p:val>
                            <p:strVal val="#ppt_h"/>
                          </p:val>
                        </p:tav>
                      </p:tavLst>
                    </p:anim>
                    <p:animEffect transition="in" filter="fade">
                      <p:cBhvr>
                        <p:cTn dur="300"/>
                        <p:tgtEl>
                          <p:spTgt spid="148"/>
                        </p:tgtEl>
                      </p:cBhvr>
                    </p:animEffect>
                  </p:childTnLst>
                </p:cTn>
              </p:par>
            </p:tnLst>
          </p:tmpl>
        </p:tmplLst>
      </p:bldP>
      <p:bldP spid="160" grpId="0" animBg="1"/>
      <p:bldP spid="161" grpId="0"/>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500"/>
                        <p:tgtEl>
                          <p:spTgt spid="163"/>
                        </p:tgtEl>
                      </p:cBhvr>
                    </p:animEffect>
                    <p:anim calcmode="lin" valueType="num">
                      <p:cBhvr>
                        <p:cTn dur="500" fill="hold"/>
                        <p:tgtEl>
                          <p:spTgt spid="163"/>
                        </p:tgtEl>
                        <p:attrNameLst>
                          <p:attrName>ppt_x</p:attrName>
                        </p:attrNameLst>
                      </p:cBhvr>
                      <p:tavLst>
                        <p:tav tm="0">
                          <p:val>
                            <p:strVal val="#ppt_x"/>
                          </p:val>
                        </p:tav>
                        <p:tav tm="100000">
                          <p:val>
                            <p:strVal val="#ppt_x"/>
                          </p:val>
                        </p:tav>
                      </p:tavLst>
                    </p:anim>
                    <p:anim calcmode="lin" valueType="num">
                      <p:cBhvr>
                        <p:cTn dur="5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10" presetClass="entr" presetSubtype="0" fill="hold" nodeType="withEffect">
                  <p:stCondLst>
                    <p:cond delay="800"/>
                  </p:stCondLst>
                  <p:childTnLst>
                    <p:set>
                      <p:cBhvr>
                        <p:cTn dur="1" fill="hold">
                          <p:stCondLst>
                            <p:cond delay="0"/>
                          </p:stCondLst>
                        </p:cTn>
                        <p:tgtEl>
                          <p:spTgt spid="164"/>
                        </p:tgtEl>
                        <p:attrNameLst>
                          <p:attrName>style.visibility</p:attrName>
                        </p:attrNameLst>
                      </p:cBhvr>
                      <p:to>
                        <p:strVal val="visible"/>
                      </p:to>
                    </p:set>
                    <p:animEffect transition="in" filter="fade">
                      <p:cBhvr>
                        <p:cTn dur="500"/>
                        <p:tgtEl>
                          <p:spTgt spid="164"/>
                        </p:tgtEl>
                      </p:cBhvr>
                    </p:animEffect>
                  </p:childTnLst>
                </p:cTn>
              </p:par>
            </p:tnLst>
          </p:tmpl>
        </p:tmplLst>
      </p:bldP>
      <p:bldP spid="165" grpId="0" build="p">
        <p:tmplLst>
          <p:tmpl lvl="1">
            <p:tnLst>
              <p:par>
                <p:cTn presetID="53" presetClass="entr" presetSubtype="16" fill="hold" nodeType="afterEffect">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p:cTn dur="300" fill="hold"/>
                        <p:tgtEl>
                          <p:spTgt spid="165"/>
                        </p:tgtEl>
                        <p:attrNameLst>
                          <p:attrName>ppt_w</p:attrName>
                        </p:attrNameLst>
                      </p:cBhvr>
                      <p:tavLst>
                        <p:tav tm="0">
                          <p:val>
                            <p:fltVal val="0"/>
                          </p:val>
                        </p:tav>
                        <p:tav tm="100000">
                          <p:val>
                            <p:strVal val="#ppt_w"/>
                          </p:val>
                        </p:tav>
                      </p:tavLst>
                    </p:anim>
                    <p:anim calcmode="lin" valueType="num">
                      <p:cBhvr>
                        <p:cTn dur="300" fill="hold"/>
                        <p:tgtEl>
                          <p:spTgt spid="165"/>
                        </p:tgtEl>
                        <p:attrNameLst>
                          <p:attrName>ppt_h</p:attrName>
                        </p:attrNameLst>
                      </p:cBhvr>
                      <p:tavLst>
                        <p:tav tm="0">
                          <p:val>
                            <p:fltVal val="0"/>
                          </p:val>
                        </p:tav>
                        <p:tav tm="100000">
                          <p:val>
                            <p:strVal val="#ppt_h"/>
                          </p:val>
                        </p:tav>
                      </p:tavLst>
                    </p:anim>
                    <p:animEffect transition="in" filter="fade">
                      <p:cBhvr>
                        <p:cTn dur="300"/>
                        <p:tgtEl>
                          <p:spTgt spid="16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85" name="Straight Connector 84"/>
          <p:cNvCxnSpPr/>
          <p:nvPr userDrawn="1"/>
        </p:nvCxnSpPr>
        <p:spPr>
          <a:xfrm flipH="1">
            <a:off x="452438"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a:off x="4572000" y="1216745"/>
            <a:ext cx="0" cy="3492417"/>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4679961"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Arc 89"/>
          <p:cNvSpPr>
            <a:spLocks noChangeAspect="1"/>
          </p:cNvSpPr>
          <p:nvPr userDrawn="1"/>
        </p:nvSpPr>
        <p:spPr>
          <a:xfrm>
            <a:off x="749966" y="1216743"/>
            <a:ext cx="1584000" cy="14255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94" name="Text Placeholder 7"/>
          <p:cNvSpPr>
            <a:spLocks noGrp="1"/>
          </p:cNvSpPr>
          <p:nvPr>
            <p:ph type="body" sz="quarter" idx="18" hasCustomPrompt="1"/>
          </p:nvPr>
        </p:nvSpPr>
        <p:spPr>
          <a:xfrm>
            <a:off x="2537915"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95" name="Text Placeholder 7"/>
          <p:cNvSpPr>
            <a:spLocks noGrp="1"/>
          </p:cNvSpPr>
          <p:nvPr>
            <p:ph type="body" sz="quarter" idx="19" hasCustomPrompt="1"/>
          </p:nvPr>
        </p:nvSpPr>
        <p:spPr>
          <a:xfrm>
            <a:off x="2537915"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6" name="Text Placeholder 2"/>
          <p:cNvSpPr>
            <a:spLocks noGrp="1"/>
          </p:cNvSpPr>
          <p:nvPr>
            <p:ph type="body" sz="quarter" idx="16" hasCustomPrompt="1"/>
          </p:nvPr>
        </p:nvSpPr>
        <p:spPr>
          <a:xfrm>
            <a:off x="2533158"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06" name="Oval 105"/>
          <p:cNvSpPr>
            <a:spLocks noChangeAspect="1"/>
          </p:cNvSpPr>
          <p:nvPr userDrawn="1"/>
        </p:nvSpPr>
        <p:spPr>
          <a:xfrm>
            <a:off x="452439" y="1652998"/>
            <a:ext cx="612001" cy="550799"/>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Placeholder 7"/>
          <p:cNvSpPr>
            <a:spLocks noGrp="1"/>
          </p:cNvSpPr>
          <p:nvPr>
            <p:ph type="body" sz="quarter" idx="65" hasCustomPrompt="1"/>
          </p:nvPr>
        </p:nvSpPr>
        <p:spPr>
          <a:xfrm>
            <a:off x="511313"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4" name="Picture Placeholder 2"/>
          <p:cNvSpPr>
            <a:spLocks noGrp="1" noChangeAspect="1"/>
          </p:cNvSpPr>
          <p:nvPr>
            <p:ph type="pic" sz="quarter" idx="17"/>
          </p:nvPr>
        </p:nvSpPr>
        <p:spPr>
          <a:xfrm>
            <a:off x="943346"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8" name="Arc 117"/>
          <p:cNvSpPr>
            <a:spLocks noChangeAspect="1"/>
          </p:cNvSpPr>
          <p:nvPr userDrawn="1"/>
        </p:nvSpPr>
        <p:spPr>
          <a:xfrm>
            <a:off x="4982247" y="1216743"/>
            <a:ext cx="1584000" cy="14255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21" name="Text Placeholder 7"/>
          <p:cNvSpPr>
            <a:spLocks noGrp="1"/>
          </p:cNvSpPr>
          <p:nvPr>
            <p:ph type="body" sz="quarter" idx="68" hasCustomPrompt="1"/>
          </p:nvPr>
        </p:nvSpPr>
        <p:spPr>
          <a:xfrm>
            <a:off x="6770196"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22" name="Text Placeholder 7"/>
          <p:cNvSpPr>
            <a:spLocks noGrp="1"/>
          </p:cNvSpPr>
          <p:nvPr>
            <p:ph type="body" sz="quarter" idx="69" hasCustomPrompt="1"/>
          </p:nvPr>
        </p:nvSpPr>
        <p:spPr>
          <a:xfrm>
            <a:off x="6770196"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3" name="Text Placeholder 2"/>
          <p:cNvSpPr>
            <a:spLocks noGrp="1"/>
          </p:cNvSpPr>
          <p:nvPr>
            <p:ph type="body" sz="quarter" idx="70" hasCustomPrompt="1"/>
          </p:nvPr>
        </p:nvSpPr>
        <p:spPr>
          <a:xfrm>
            <a:off x="6765439"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30" name="Oval 129"/>
          <p:cNvSpPr>
            <a:spLocks noChangeAspect="1"/>
          </p:cNvSpPr>
          <p:nvPr userDrawn="1"/>
        </p:nvSpPr>
        <p:spPr>
          <a:xfrm>
            <a:off x="4684722" y="1652998"/>
            <a:ext cx="612001" cy="550799"/>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33" name="Text Placeholder 7"/>
          <p:cNvSpPr>
            <a:spLocks noGrp="1"/>
          </p:cNvSpPr>
          <p:nvPr>
            <p:ph type="body" sz="quarter" idx="67" hasCustomPrompt="1"/>
          </p:nvPr>
        </p:nvSpPr>
        <p:spPr>
          <a:xfrm>
            <a:off x="4743594"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Picture Placeholder 2"/>
          <p:cNvSpPr>
            <a:spLocks noGrp="1" noChangeAspect="1"/>
          </p:cNvSpPr>
          <p:nvPr>
            <p:ph type="pic" sz="quarter" idx="66"/>
          </p:nvPr>
        </p:nvSpPr>
        <p:spPr>
          <a:xfrm>
            <a:off x="5175625"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39" name="Arc 138"/>
          <p:cNvSpPr>
            <a:spLocks noChangeAspect="1"/>
          </p:cNvSpPr>
          <p:nvPr userDrawn="1"/>
        </p:nvSpPr>
        <p:spPr>
          <a:xfrm>
            <a:off x="749966" y="3091263"/>
            <a:ext cx="1584000" cy="14255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1" name="Text Placeholder 7"/>
          <p:cNvSpPr>
            <a:spLocks noGrp="1"/>
          </p:cNvSpPr>
          <p:nvPr>
            <p:ph type="body" sz="quarter" idx="73" hasCustomPrompt="1"/>
          </p:nvPr>
        </p:nvSpPr>
        <p:spPr>
          <a:xfrm>
            <a:off x="2537915"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2" name="Text Placeholder 7"/>
          <p:cNvSpPr>
            <a:spLocks noGrp="1"/>
          </p:cNvSpPr>
          <p:nvPr>
            <p:ph type="body" sz="quarter" idx="74" hasCustomPrompt="1"/>
          </p:nvPr>
        </p:nvSpPr>
        <p:spPr>
          <a:xfrm>
            <a:off x="2537915"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3" name="Text Placeholder 2"/>
          <p:cNvSpPr>
            <a:spLocks noGrp="1"/>
          </p:cNvSpPr>
          <p:nvPr>
            <p:ph type="body" sz="quarter" idx="75" hasCustomPrompt="1"/>
          </p:nvPr>
        </p:nvSpPr>
        <p:spPr>
          <a:xfrm>
            <a:off x="2533158"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7" name="Oval 146"/>
          <p:cNvSpPr>
            <a:spLocks noChangeAspect="1"/>
          </p:cNvSpPr>
          <p:nvPr userDrawn="1"/>
        </p:nvSpPr>
        <p:spPr>
          <a:xfrm>
            <a:off x="452439" y="3527518"/>
            <a:ext cx="612001" cy="550799"/>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9" name="Text Placeholder 7"/>
          <p:cNvSpPr>
            <a:spLocks noGrp="1"/>
          </p:cNvSpPr>
          <p:nvPr>
            <p:ph type="body" sz="quarter" idx="72" hasCustomPrompt="1"/>
          </p:nvPr>
        </p:nvSpPr>
        <p:spPr>
          <a:xfrm>
            <a:off x="511313"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1" name="Picture Placeholder 2"/>
          <p:cNvSpPr>
            <a:spLocks noGrp="1" noChangeAspect="1"/>
          </p:cNvSpPr>
          <p:nvPr>
            <p:ph type="pic" sz="quarter" idx="71"/>
          </p:nvPr>
        </p:nvSpPr>
        <p:spPr>
          <a:xfrm>
            <a:off x="943346"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53" name="Arc 152"/>
          <p:cNvSpPr>
            <a:spLocks noChangeAspect="1"/>
          </p:cNvSpPr>
          <p:nvPr userDrawn="1"/>
        </p:nvSpPr>
        <p:spPr>
          <a:xfrm>
            <a:off x="4982247" y="3091263"/>
            <a:ext cx="1584000" cy="14255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4" name="Text Placeholder 7"/>
          <p:cNvSpPr>
            <a:spLocks noGrp="1"/>
          </p:cNvSpPr>
          <p:nvPr>
            <p:ph type="body" sz="quarter" idx="78" hasCustomPrompt="1"/>
          </p:nvPr>
        </p:nvSpPr>
        <p:spPr>
          <a:xfrm>
            <a:off x="6770196"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5" name="Text Placeholder 7"/>
          <p:cNvSpPr>
            <a:spLocks noGrp="1"/>
          </p:cNvSpPr>
          <p:nvPr>
            <p:ph type="body" sz="quarter" idx="79" hasCustomPrompt="1"/>
          </p:nvPr>
        </p:nvSpPr>
        <p:spPr>
          <a:xfrm>
            <a:off x="6770196"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6" name="Text Placeholder 2"/>
          <p:cNvSpPr>
            <a:spLocks noGrp="1"/>
          </p:cNvSpPr>
          <p:nvPr>
            <p:ph type="body" sz="quarter" idx="80" hasCustomPrompt="1"/>
          </p:nvPr>
        </p:nvSpPr>
        <p:spPr>
          <a:xfrm>
            <a:off x="6765439"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57" name="Oval 156"/>
          <p:cNvSpPr>
            <a:spLocks noChangeAspect="1"/>
          </p:cNvSpPr>
          <p:nvPr userDrawn="1"/>
        </p:nvSpPr>
        <p:spPr>
          <a:xfrm>
            <a:off x="4684722" y="3527518"/>
            <a:ext cx="612001" cy="550799"/>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8" name="Text Placeholder 7"/>
          <p:cNvSpPr>
            <a:spLocks noGrp="1"/>
          </p:cNvSpPr>
          <p:nvPr>
            <p:ph type="body" sz="quarter" idx="77" hasCustomPrompt="1"/>
          </p:nvPr>
        </p:nvSpPr>
        <p:spPr>
          <a:xfrm>
            <a:off x="4743594"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9" name="Picture Placeholder 2"/>
          <p:cNvSpPr>
            <a:spLocks noGrp="1" noChangeAspect="1"/>
          </p:cNvSpPr>
          <p:nvPr>
            <p:ph type="pic" sz="quarter" idx="76"/>
          </p:nvPr>
        </p:nvSpPr>
        <p:spPr>
          <a:xfrm>
            <a:off x="5175625"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68194297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up)">
                                      <p:cBhvr>
                                        <p:cTn id="25" dur="500"/>
                                        <p:tgtEl>
                                          <p:spTgt spid="8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400"/>
                                        <p:tgtEl>
                                          <p:spTgt spid="94">
                                            <p:txEl>
                                              <p:pRg st="0" end="0"/>
                                            </p:txEl>
                                          </p:spTgt>
                                        </p:tgtEl>
                                      </p:cBhvr>
                                    </p:animEffect>
                                    <p:anim calcmode="lin" valueType="num">
                                      <p:cBhvr>
                                        <p:cTn id="33"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9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95">
                                            <p:txEl>
                                              <p:pRg st="0" end="0"/>
                                            </p:txEl>
                                          </p:spTgt>
                                        </p:tgtEl>
                                        <p:attrNameLst>
                                          <p:attrName>style.visibility</p:attrName>
                                        </p:attrNameLst>
                                      </p:cBhvr>
                                      <p:to>
                                        <p:strVal val="visible"/>
                                      </p:to>
                                    </p:set>
                                    <p:animEffect transition="in" filter="fade">
                                      <p:cBhvr>
                                        <p:cTn id="37" dur="500"/>
                                        <p:tgtEl>
                                          <p:spTgt spid="95">
                                            <p:txEl>
                                              <p:pRg st="0" end="0"/>
                                            </p:txEl>
                                          </p:spTgt>
                                        </p:tgtEl>
                                      </p:cBhvr>
                                    </p:animEffect>
                                    <p:anim calcmode="lin" valueType="num">
                                      <p:cBhvr>
                                        <p:cTn id="3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96">
                                            <p:txEl>
                                              <p:pRg st="0" end="0"/>
                                            </p:txEl>
                                          </p:spTgt>
                                        </p:tgtEl>
                                        <p:attrNameLst>
                                          <p:attrName>style.visibility</p:attrName>
                                        </p:attrNameLst>
                                      </p:cBhvr>
                                      <p:to>
                                        <p:strVal val="visible"/>
                                      </p:to>
                                    </p:set>
                                    <p:animEffect transition="in" filter="fade">
                                      <p:cBhvr>
                                        <p:cTn id="42" dur="500"/>
                                        <p:tgtEl>
                                          <p:spTgt spid="96">
                                            <p:txEl>
                                              <p:pRg st="0" end="0"/>
                                            </p:txEl>
                                          </p:spTgt>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Effect transition="in" filter="fade">
                                      <p:cBhvr>
                                        <p:cTn id="48" dur="500"/>
                                        <p:tgtEl>
                                          <p:spTgt spid="106"/>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110">
                                            <p:txEl>
                                              <p:pRg st="0" end="0"/>
                                            </p:txEl>
                                          </p:spTgt>
                                        </p:tgtEl>
                                      </p:cBhvr>
                                    </p:animEffect>
                                  </p:childTnLst>
                                </p:cTn>
                              </p:par>
                            </p:childTnLst>
                          </p:cTn>
                        </p:par>
                        <p:par>
                          <p:cTn id="55" fill="hold">
                            <p:stCondLst>
                              <p:cond delay="3000"/>
                            </p:stCondLst>
                            <p:childTnLst>
                              <p:par>
                                <p:cTn id="56" presetID="6" presetClass="entr" presetSubtype="16"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circle(in)">
                                      <p:cBhvr>
                                        <p:cTn id="58" dur="1000"/>
                                        <p:tgtEl>
                                          <p:spTgt spid="90"/>
                                        </p:tgtEl>
                                      </p:cBhvr>
                                    </p:animEffect>
                                  </p:childTnLst>
                                </p:cTn>
                              </p:par>
                            </p:childTnLst>
                          </p:cTn>
                        </p:par>
                        <p:par>
                          <p:cTn id="59" fill="hold">
                            <p:stCondLst>
                              <p:cond delay="40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121">
                                            <p:txEl>
                                              <p:pRg st="0" end="0"/>
                                            </p:txEl>
                                          </p:spTgt>
                                        </p:tgtEl>
                                        <p:attrNameLst>
                                          <p:attrName>style.visibility</p:attrName>
                                        </p:attrNameLst>
                                      </p:cBhvr>
                                      <p:to>
                                        <p:strVal val="visible"/>
                                      </p:to>
                                    </p:set>
                                    <p:animEffect transition="in" filter="fade">
                                      <p:cBhvr>
                                        <p:cTn id="67" dur="400"/>
                                        <p:tgtEl>
                                          <p:spTgt spid="121">
                                            <p:txEl>
                                              <p:pRg st="0" end="0"/>
                                            </p:txEl>
                                          </p:spTgt>
                                        </p:tgtEl>
                                      </p:cBhvr>
                                    </p:animEffect>
                                    <p:anim calcmode="lin" valueType="num">
                                      <p:cBhvr>
                                        <p:cTn id="68" dur="4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12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122">
                                            <p:txEl>
                                              <p:pRg st="0" end="0"/>
                                            </p:txEl>
                                          </p:spTgt>
                                        </p:tgtEl>
                                        <p:attrNameLst>
                                          <p:attrName>style.visibility</p:attrName>
                                        </p:attrNameLst>
                                      </p:cBhvr>
                                      <p:to>
                                        <p:strVal val="visible"/>
                                      </p:to>
                                    </p:set>
                                    <p:animEffect transition="in" filter="fade">
                                      <p:cBhvr>
                                        <p:cTn id="72" dur="500"/>
                                        <p:tgtEl>
                                          <p:spTgt spid="122">
                                            <p:txEl>
                                              <p:pRg st="0" end="0"/>
                                            </p:txEl>
                                          </p:spTgt>
                                        </p:tgtEl>
                                      </p:cBhvr>
                                    </p:animEffect>
                                    <p:anim calcmode="lin" valueType="num">
                                      <p:cBhvr>
                                        <p:cTn id="73"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12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123">
                                            <p:txEl>
                                              <p:pRg st="0" end="0"/>
                                            </p:txEl>
                                          </p:spTgt>
                                        </p:tgtEl>
                                        <p:attrNameLst>
                                          <p:attrName>style.visibility</p:attrName>
                                        </p:attrNameLst>
                                      </p:cBhvr>
                                      <p:to>
                                        <p:strVal val="visible"/>
                                      </p:to>
                                    </p:set>
                                    <p:animEffect transition="in" filter="fade">
                                      <p:cBhvr>
                                        <p:cTn id="77" dur="500"/>
                                        <p:tgtEl>
                                          <p:spTgt spid="123">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 calcmode="lin" valueType="num">
                                      <p:cBhvr>
                                        <p:cTn id="81" dur="500" fill="hold"/>
                                        <p:tgtEl>
                                          <p:spTgt spid="130"/>
                                        </p:tgtEl>
                                        <p:attrNameLst>
                                          <p:attrName>ppt_w</p:attrName>
                                        </p:attrNameLst>
                                      </p:cBhvr>
                                      <p:tavLst>
                                        <p:tav tm="0">
                                          <p:val>
                                            <p:fltVal val="0"/>
                                          </p:val>
                                        </p:tav>
                                        <p:tav tm="100000">
                                          <p:val>
                                            <p:strVal val="#ppt_w"/>
                                          </p:val>
                                        </p:tav>
                                      </p:tavLst>
                                    </p:anim>
                                    <p:anim calcmode="lin" valueType="num">
                                      <p:cBhvr>
                                        <p:cTn id="82" dur="500" fill="hold"/>
                                        <p:tgtEl>
                                          <p:spTgt spid="130"/>
                                        </p:tgtEl>
                                        <p:attrNameLst>
                                          <p:attrName>ppt_h</p:attrName>
                                        </p:attrNameLst>
                                      </p:cBhvr>
                                      <p:tavLst>
                                        <p:tav tm="0">
                                          <p:val>
                                            <p:fltVal val="0"/>
                                          </p:val>
                                        </p:tav>
                                        <p:tav tm="100000">
                                          <p:val>
                                            <p:strVal val="#ppt_h"/>
                                          </p:val>
                                        </p:tav>
                                      </p:tavLst>
                                    </p:anim>
                                    <p:animEffect transition="in" filter="fade">
                                      <p:cBhvr>
                                        <p:cTn id="83" dur="500"/>
                                        <p:tgtEl>
                                          <p:spTgt spid="130"/>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33">
                                            <p:txEl>
                                              <p:pRg st="0" end="0"/>
                                            </p:txEl>
                                          </p:spTgt>
                                        </p:tgtEl>
                                        <p:attrNameLst>
                                          <p:attrName>style.visibility</p:attrName>
                                        </p:attrNameLst>
                                      </p:cBhvr>
                                      <p:to>
                                        <p:strVal val="visible"/>
                                      </p:to>
                                    </p:set>
                                    <p:anim calcmode="lin" valueType="num">
                                      <p:cBhvr>
                                        <p:cTn id="87"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133">
                                            <p:txEl>
                                              <p:pRg st="0" end="0"/>
                                            </p:txEl>
                                          </p:spTgt>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circle(in)">
                                      <p:cBhvr>
                                        <p:cTn id="93" dur="1000"/>
                                        <p:tgtEl>
                                          <p:spTgt spid="118"/>
                                        </p:tgtEl>
                                      </p:cBhvr>
                                    </p:animEffect>
                                  </p:childTnLst>
                                </p:cTn>
                              </p:par>
                            </p:childTnLst>
                          </p:cTn>
                        </p:par>
                        <p:par>
                          <p:cTn id="94" fill="hold">
                            <p:stCondLst>
                              <p:cond delay="6500"/>
                            </p:stCondLst>
                            <p:childTnLst>
                              <p:par>
                                <p:cTn id="95" presetID="53" presetClass="entr" presetSubtype="16" fill="hold" grpId="0" nodeType="afterEffect" nodePh="1">
                                  <p:stCondLst>
                                    <p:cond delay="0"/>
                                  </p:stCondLst>
                                  <p:endCondLst>
                                    <p:cond evt="begin" delay="0">
                                      <p:tn val="95"/>
                                    </p:cond>
                                  </p:end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141">
                                            <p:txEl>
                                              <p:pRg st="0" end="0"/>
                                            </p:txEl>
                                          </p:spTgt>
                                        </p:tgtEl>
                                        <p:attrNameLst>
                                          <p:attrName>style.visibility</p:attrName>
                                        </p:attrNameLst>
                                      </p:cBhvr>
                                      <p:to>
                                        <p:strVal val="visible"/>
                                      </p:to>
                                    </p:set>
                                    <p:animEffect transition="in" filter="fade">
                                      <p:cBhvr>
                                        <p:cTn id="102" dur="400"/>
                                        <p:tgtEl>
                                          <p:spTgt spid="141">
                                            <p:txEl>
                                              <p:pRg st="0" end="0"/>
                                            </p:txEl>
                                          </p:spTgt>
                                        </p:tgtEl>
                                      </p:cBhvr>
                                    </p:animEffect>
                                    <p:anim calcmode="lin" valueType="num">
                                      <p:cBhvr>
                                        <p:cTn id="103" dur="4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141">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142">
                                            <p:txEl>
                                              <p:pRg st="0" end="0"/>
                                            </p:txEl>
                                          </p:spTgt>
                                        </p:tgtEl>
                                        <p:attrNameLst>
                                          <p:attrName>style.visibility</p:attrName>
                                        </p:attrNameLst>
                                      </p:cBhvr>
                                      <p:to>
                                        <p:strVal val="visible"/>
                                      </p:to>
                                    </p:set>
                                    <p:animEffect transition="in" filter="fade">
                                      <p:cBhvr>
                                        <p:cTn id="107" dur="500"/>
                                        <p:tgtEl>
                                          <p:spTgt spid="142">
                                            <p:txEl>
                                              <p:pRg st="0" end="0"/>
                                            </p:txEl>
                                          </p:spTgt>
                                        </p:tgtEl>
                                      </p:cBhvr>
                                    </p:animEffect>
                                    <p:anim calcmode="lin" valueType="num">
                                      <p:cBhvr>
                                        <p:cTn id="10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109"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143">
                                            <p:txEl>
                                              <p:pRg st="0" end="0"/>
                                            </p:txEl>
                                          </p:spTgt>
                                        </p:tgtEl>
                                        <p:attrNameLst>
                                          <p:attrName>style.visibility</p:attrName>
                                        </p:attrNameLst>
                                      </p:cBhvr>
                                      <p:to>
                                        <p:strVal val="visible"/>
                                      </p:to>
                                    </p:set>
                                    <p:animEffect transition="in" filter="fade">
                                      <p:cBhvr>
                                        <p:cTn id="112" dur="500"/>
                                        <p:tgtEl>
                                          <p:spTgt spid="143">
                                            <p:txEl>
                                              <p:pRg st="0" end="0"/>
                                            </p:txEl>
                                          </p:spTgt>
                                        </p:tgtEl>
                                      </p:cBhvr>
                                    </p:animEffect>
                                  </p:childTnLst>
                                </p:cTn>
                              </p:par>
                            </p:childTnLst>
                          </p:cTn>
                        </p:par>
                        <p:par>
                          <p:cTn id="113" fill="hold">
                            <p:stCondLst>
                              <p:cond delay="7000"/>
                            </p:stCondLst>
                            <p:childTnLst>
                              <p:par>
                                <p:cTn id="114" presetID="53" presetClass="entr" presetSubtype="16" fill="hold" grpId="0" nodeType="afterEffect">
                                  <p:stCondLst>
                                    <p:cond delay="0"/>
                                  </p:stCondLst>
                                  <p:childTnLst>
                                    <p:set>
                                      <p:cBhvr>
                                        <p:cTn id="115" dur="1" fill="hold">
                                          <p:stCondLst>
                                            <p:cond delay="0"/>
                                          </p:stCondLst>
                                        </p:cTn>
                                        <p:tgtEl>
                                          <p:spTgt spid="147"/>
                                        </p:tgtEl>
                                        <p:attrNameLst>
                                          <p:attrName>style.visibility</p:attrName>
                                        </p:attrNameLst>
                                      </p:cBhvr>
                                      <p:to>
                                        <p:strVal val="visible"/>
                                      </p:to>
                                    </p:set>
                                    <p:anim calcmode="lin" valueType="num">
                                      <p:cBhvr>
                                        <p:cTn id="116" dur="500" fill="hold"/>
                                        <p:tgtEl>
                                          <p:spTgt spid="147"/>
                                        </p:tgtEl>
                                        <p:attrNameLst>
                                          <p:attrName>ppt_w</p:attrName>
                                        </p:attrNameLst>
                                      </p:cBhvr>
                                      <p:tavLst>
                                        <p:tav tm="0">
                                          <p:val>
                                            <p:fltVal val="0"/>
                                          </p:val>
                                        </p:tav>
                                        <p:tav tm="100000">
                                          <p:val>
                                            <p:strVal val="#ppt_w"/>
                                          </p:val>
                                        </p:tav>
                                      </p:tavLst>
                                    </p:anim>
                                    <p:anim calcmode="lin" valueType="num">
                                      <p:cBhvr>
                                        <p:cTn id="117" dur="500" fill="hold"/>
                                        <p:tgtEl>
                                          <p:spTgt spid="147"/>
                                        </p:tgtEl>
                                        <p:attrNameLst>
                                          <p:attrName>ppt_h</p:attrName>
                                        </p:attrNameLst>
                                      </p:cBhvr>
                                      <p:tavLst>
                                        <p:tav tm="0">
                                          <p:val>
                                            <p:fltVal val="0"/>
                                          </p:val>
                                        </p:tav>
                                        <p:tav tm="100000">
                                          <p:val>
                                            <p:strVal val="#ppt_h"/>
                                          </p:val>
                                        </p:tav>
                                      </p:tavLst>
                                    </p:anim>
                                    <p:animEffect transition="in" filter="fade">
                                      <p:cBhvr>
                                        <p:cTn id="118" dur="500"/>
                                        <p:tgtEl>
                                          <p:spTgt spid="147"/>
                                        </p:tgtEl>
                                      </p:cBhvr>
                                    </p:animEffect>
                                  </p:childTnLst>
                                </p:cTn>
                              </p:par>
                            </p:childTnLst>
                          </p:cTn>
                        </p:par>
                        <p:par>
                          <p:cTn id="119" fill="hold">
                            <p:stCondLst>
                              <p:cond delay="7500"/>
                            </p:stCondLst>
                            <p:childTnLst>
                              <p:par>
                                <p:cTn id="120" presetID="53" presetClass="entr" presetSubtype="16" fill="hold" grpId="0" nodeType="afterEffect">
                                  <p:stCondLst>
                                    <p:cond delay="0"/>
                                  </p:stCondLst>
                                  <p:childTnLst>
                                    <p:set>
                                      <p:cBhvr>
                                        <p:cTn id="121" dur="1" fill="hold">
                                          <p:stCondLst>
                                            <p:cond delay="0"/>
                                          </p:stCondLst>
                                        </p:cTn>
                                        <p:tgtEl>
                                          <p:spTgt spid="149">
                                            <p:txEl>
                                              <p:pRg st="0" end="0"/>
                                            </p:txEl>
                                          </p:spTgt>
                                        </p:tgtEl>
                                        <p:attrNameLst>
                                          <p:attrName>style.visibility</p:attrName>
                                        </p:attrNameLst>
                                      </p:cBhvr>
                                      <p:to>
                                        <p:strVal val="visible"/>
                                      </p:to>
                                    </p:set>
                                    <p:anim calcmode="lin" valueType="num">
                                      <p:cBhvr>
                                        <p:cTn id="122" dur="300" fill="hold"/>
                                        <p:tgtEl>
                                          <p:spTgt spid="149">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149">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149">
                                            <p:txEl>
                                              <p:pRg st="0" end="0"/>
                                            </p:txEl>
                                          </p:spTgt>
                                        </p:tgtEl>
                                      </p:cBhvr>
                                    </p:animEffect>
                                  </p:childTnLst>
                                </p:cTn>
                              </p:par>
                            </p:childTnLst>
                          </p:cTn>
                        </p:par>
                        <p:par>
                          <p:cTn id="125" fill="hold">
                            <p:stCondLst>
                              <p:cond delay="8000"/>
                            </p:stCondLst>
                            <p:childTnLst>
                              <p:par>
                                <p:cTn id="126" presetID="6" presetClass="entr" presetSubtype="16" fill="hold" grpId="0" nodeType="after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circle(in)">
                                      <p:cBhvr>
                                        <p:cTn id="128" dur="1000"/>
                                        <p:tgtEl>
                                          <p:spTgt spid="139"/>
                                        </p:tgtEl>
                                      </p:cBhvr>
                                    </p:animEffect>
                                  </p:childTnLst>
                                </p:cTn>
                              </p:par>
                            </p:childTnLst>
                          </p:cTn>
                        </p:par>
                        <p:par>
                          <p:cTn id="129" fill="hold">
                            <p:stCondLst>
                              <p:cond delay="9000"/>
                            </p:stCondLst>
                            <p:childTnLst>
                              <p:par>
                                <p:cTn id="130" presetID="53" presetClass="entr" presetSubtype="16" fill="hold" grpId="0" nodeType="afterEffect" nodePh="1">
                                  <p:stCondLst>
                                    <p:cond delay="0"/>
                                  </p:stCondLst>
                                  <p:endCondLst>
                                    <p:cond evt="begin" delay="0">
                                      <p:tn val="130"/>
                                    </p:cond>
                                  </p:endCondLst>
                                  <p:childTnLst>
                                    <p:set>
                                      <p:cBhvr>
                                        <p:cTn id="131" dur="1" fill="hold">
                                          <p:stCondLst>
                                            <p:cond delay="0"/>
                                          </p:stCondLst>
                                        </p:cTn>
                                        <p:tgtEl>
                                          <p:spTgt spid="151"/>
                                        </p:tgtEl>
                                        <p:attrNameLst>
                                          <p:attrName>style.visibility</p:attrName>
                                        </p:attrNameLst>
                                      </p:cBhvr>
                                      <p:to>
                                        <p:strVal val="visible"/>
                                      </p:to>
                                    </p:set>
                                    <p:anim calcmode="lin" valueType="num">
                                      <p:cBhvr>
                                        <p:cTn id="132" dur="500" fill="hold"/>
                                        <p:tgtEl>
                                          <p:spTgt spid="151"/>
                                        </p:tgtEl>
                                        <p:attrNameLst>
                                          <p:attrName>ppt_w</p:attrName>
                                        </p:attrNameLst>
                                      </p:cBhvr>
                                      <p:tavLst>
                                        <p:tav tm="0">
                                          <p:val>
                                            <p:fltVal val="0"/>
                                          </p:val>
                                        </p:tav>
                                        <p:tav tm="100000">
                                          <p:val>
                                            <p:strVal val="#ppt_w"/>
                                          </p:val>
                                        </p:tav>
                                      </p:tavLst>
                                    </p:anim>
                                    <p:anim calcmode="lin" valueType="num">
                                      <p:cBhvr>
                                        <p:cTn id="133" dur="500" fill="hold"/>
                                        <p:tgtEl>
                                          <p:spTgt spid="151"/>
                                        </p:tgtEl>
                                        <p:attrNameLst>
                                          <p:attrName>ppt_h</p:attrName>
                                        </p:attrNameLst>
                                      </p:cBhvr>
                                      <p:tavLst>
                                        <p:tav tm="0">
                                          <p:val>
                                            <p:fltVal val="0"/>
                                          </p:val>
                                        </p:tav>
                                        <p:tav tm="100000">
                                          <p:val>
                                            <p:strVal val="#ppt_h"/>
                                          </p:val>
                                        </p:tav>
                                      </p:tavLst>
                                    </p:anim>
                                    <p:animEffect transition="in" filter="fade">
                                      <p:cBhvr>
                                        <p:cTn id="134" dur="500"/>
                                        <p:tgtEl>
                                          <p:spTgt spid="151"/>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154">
                                            <p:txEl>
                                              <p:pRg st="0" end="0"/>
                                            </p:txEl>
                                          </p:spTgt>
                                        </p:tgtEl>
                                        <p:attrNameLst>
                                          <p:attrName>style.visibility</p:attrName>
                                        </p:attrNameLst>
                                      </p:cBhvr>
                                      <p:to>
                                        <p:strVal val="visible"/>
                                      </p:to>
                                    </p:set>
                                    <p:animEffect transition="in" filter="fade">
                                      <p:cBhvr>
                                        <p:cTn id="137" dur="400"/>
                                        <p:tgtEl>
                                          <p:spTgt spid="154">
                                            <p:txEl>
                                              <p:pRg st="0" end="0"/>
                                            </p:txEl>
                                          </p:spTgt>
                                        </p:tgtEl>
                                      </p:cBhvr>
                                    </p:animEffect>
                                    <p:anim calcmode="lin" valueType="num">
                                      <p:cBhvr>
                                        <p:cTn id="138"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155">
                                            <p:txEl>
                                              <p:pRg st="0" end="0"/>
                                            </p:txEl>
                                          </p:spTgt>
                                        </p:tgtEl>
                                        <p:attrNameLst>
                                          <p:attrName>style.visibility</p:attrName>
                                        </p:attrNameLst>
                                      </p:cBhvr>
                                      <p:to>
                                        <p:strVal val="visible"/>
                                      </p:to>
                                    </p:set>
                                    <p:animEffect transition="in" filter="fade">
                                      <p:cBhvr>
                                        <p:cTn id="142" dur="500"/>
                                        <p:tgtEl>
                                          <p:spTgt spid="155">
                                            <p:txEl>
                                              <p:pRg st="0" end="0"/>
                                            </p:txEl>
                                          </p:spTgt>
                                        </p:tgtEl>
                                      </p:cBhvr>
                                    </p:animEffect>
                                    <p:anim calcmode="lin" valueType="num">
                                      <p:cBhvr>
                                        <p:cTn id="143" dur="5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144" dur="500" fill="hold"/>
                                        <p:tgtEl>
                                          <p:spTgt spid="155">
                                            <p:txEl>
                                              <p:pRg st="0" end="0"/>
                                            </p:txEl>
                                          </p:spTgt>
                                        </p:tgtEl>
                                        <p:attrNameLst>
                                          <p:attrName>ppt_y</p:attrName>
                                        </p:attrNameLst>
                                      </p:cBhvr>
                                      <p:tavLst>
                                        <p:tav tm="0">
                                          <p:val>
                                            <p:strVal val="#ppt_y+.1"/>
                                          </p:val>
                                        </p:tav>
                                        <p:tav tm="100000">
                                          <p:val>
                                            <p:strVal val="#ppt_y"/>
                                          </p:val>
                                        </p:tav>
                                      </p:tavLst>
                                    </p:anim>
                                  </p:childTnLst>
                                </p:cTn>
                              </p:par>
                              <p:par>
                                <p:cTn id="145" presetID="10" presetClass="entr" presetSubtype="0" fill="hold" grpId="0" nodeType="withEffect">
                                  <p:stCondLst>
                                    <p:cond delay="800"/>
                                  </p:stCondLst>
                                  <p:childTnLst>
                                    <p:set>
                                      <p:cBhvr>
                                        <p:cTn id="146" dur="1" fill="hold">
                                          <p:stCondLst>
                                            <p:cond delay="0"/>
                                          </p:stCondLst>
                                        </p:cTn>
                                        <p:tgtEl>
                                          <p:spTgt spid="156">
                                            <p:txEl>
                                              <p:pRg st="0" end="0"/>
                                            </p:txEl>
                                          </p:spTgt>
                                        </p:tgtEl>
                                        <p:attrNameLst>
                                          <p:attrName>style.visibility</p:attrName>
                                        </p:attrNameLst>
                                      </p:cBhvr>
                                      <p:to>
                                        <p:strVal val="visible"/>
                                      </p:to>
                                    </p:set>
                                    <p:animEffect transition="in" filter="fade">
                                      <p:cBhvr>
                                        <p:cTn id="147" dur="500"/>
                                        <p:tgtEl>
                                          <p:spTgt spid="156">
                                            <p:txEl>
                                              <p:pRg st="0" end="0"/>
                                            </p:txEl>
                                          </p:spTgt>
                                        </p:tgtEl>
                                      </p:cBhvr>
                                    </p:animEffect>
                                  </p:childTnLst>
                                </p:cTn>
                              </p:par>
                            </p:childTnLst>
                          </p:cTn>
                        </p:par>
                        <p:par>
                          <p:cTn id="148" fill="hold">
                            <p:stCondLst>
                              <p:cond delay="9500"/>
                            </p:stCondLst>
                            <p:childTnLst>
                              <p:par>
                                <p:cTn id="149" presetID="53" presetClass="entr" presetSubtype="16" fill="hold" grpId="0" nodeType="afterEffect">
                                  <p:stCondLst>
                                    <p:cond delay="0"/>
                                  </p:stCondLst>
                                  <p:childTnLst>
                                    <p:set>
                                      <p:cBhvr>
                                        <p:cTn id="150" dur="1" fill="hold">
                                          <p:stCondLst>
                                            <p:cond delay="0"/>
                                          </p:stCondLst>
                                        </p:cTn>
                                        <p:tgtEl>
                                          <p:spTgt spid="157"/>
                                        </p:tgtEl>
                                        <p:attrNameLst>
                                          <p:attrName>style.visibility</p:attrName>
                                        </p:attrNameLst>
                                      </p:cBhvr>
                                      <p:to>
                                        <p:strVal val="visible"/>
                                      </p:to>
                                    </p:set>
                                    <p:anim calcmode="lin" valueType="num">
                                      <p:cBhvr>
                                        <p:cTn id="151" dur="500" fill="hold"/>
                                        <p:tgtEl>
                                          <p:spTgt spid="157"/>
                                        </p:tgtEl>
                                        <p:attrNameLst>
                                          <p:attrName>ppt_w</p:attrName>
                                        </p:attrNameLst>
                                      </p:cBhvr>
                                      <p:tavLst>
                                        <p:tav tm="0">
                                          <p:val>
                                            <p:fltVal val="0"/>
                                          </p:val>
                                        </p:tav>
                                        <p:tav tm="100000">
                                          <p:val>
                                            <p:strVal val="#ppt_w"/>
                                          </p:val>
                                        </p:tav>
                                      </p:tavLst>
                                    </p:anim>
                                    <p:anim calcmode="lin" valueType="num">
                                      <p:cBhvr>
                                        <p:cTn id="152" dur="500" fill="hold"/>
                                        <p:tgtEl>
                                          <p:spTgt spid="157"/>
                                        </p:tgtEl>
                                        <p:attrNameLst>
                                          <p:attrName>ppt_h</p:attrName>
                                        </p:attrNameLst>
                                      </p:cBhvr>
                                      <p:tavLst>
                                        <p:tav tm="0">
                                          <p:val>
                                            <p:fltVal val="0"/>
                                          </p:val>
                                        </p:tav>
                                        <p:tav tm="100000">
                                          <p:val>
                                            <p:strVal val="#ppt_h"/>
                                          </p:val>
                                        </p:tav>
                                      </p:tavLst>
                                    </p:anim>
                                    <p:animEffect transition="in" filter="fade">
                                      <p:cBhvr>
                                        <p:cTn id="153" dur="500"/>
                                        <p:tgtEl>
                                          <p:spTgt spid="157"/>
                                        </p:tgtEl>
                                      </p:cBhvr>
                                    </p:animEffect>
                                  </p:childTnLst>
                                </p:cTn>
                              </p:par>
                            </p:childTnLst>
                          </p:cTn>
                        </p:par>
                        <p:par>
                          <p:cTn id="154" fill="hold">
                            <p:stCondLst>
                              <p:cond delay="10000"/>
                            </p:stCondLst>
                            <p:childTnLst>
                              <p:par>
                                <p:cTn id="155" presetID="53" presetClass="entr" presetSubtype="16" fill="hold" grpId="0" nodeType="afterEffect">
                                  <p:stCondLst>
                                    <p:cond delay="0"/>
                                  </p:stCondLst>
                                  <p:childTnLst>
                                    <p:set>
                                      <p:cBhvr>
                                        <p:cTn id="156" dur="1" fill="hold">
                                          <p:stCondLst>
                                            <p:cond delay="0"/>
                                          </p:stCondLst>
                                        </p:cTn>
                                        <p:tgtEl>
                                          <p:spTgt spid="158">
                                            <p:txEl>
                                              <p:pRg st="0" end="0"/>
                                            </p:txEl>
                                          </p:spTgt>
                                        </p:tgtEl>
                                        <p:attrNameLst>
                                          <p:attrName>style.visibility</p:attrName>
                                        </p:attrNameLst>
                                      </p:cBhvr>
                                      <p:to>
                                        <p:strVal val="visible"/>
                                      </p:to>
                                    </p:set>
                                    <p:anim calcmode="lin" valueType="num">
                                      <p:cBhvr>
                                        <p:cTn id="157"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158">
                                            <p:txEl>
                                              <p:pRg st="0" end="0"/>
                                            </p:txEl>
                                          </p:spTgt>
                                        </p:tgtEl>
                                      </p:cBhvr>
                                    </p:animEffect>
                                  </p:childTnLst>
                                </p:cTn>
                              </p:par>
                            </p:childTnLst>
                          </p:cTn>
                        </p:par>
                        <p:par>
                          <p:cTn id="160" fill="hold">
                            <p:stCondLst>
                              <p:cond delay="10500"/>
                            </p:stCondLst>
                            <p:childTnLst>
                              <p:par>
                                <p:cTn id="161" presetID="6" presetClass="entr" presetSubtype="16" fill="hold" grpId="0" nodeType="afterEffect">
                                  <p:stCondLst>
                                    <p:cond delay="0"/>
                                  </p:stCondLst>
                                  <p:childTnLst>
                                    <p:set>
                                      <p:cBhvr>
                                        <p:cTn id="162" dur="1" fill="hold">
                                          <p:stCondLst>
                                            <p:cond delay="0"/>
                                          </p:stCondLst>
                                        </p:cTn>
                                        <p:tgtEl>
                                          <p:spTgt spid="153"/>
                                        </p:tgtEl>
                                        <p:attrNameLst>
                                          <p:attrName>style.visibility</p:attrName>
                                        </p:attrNameLst>
                                      </p:cBhvr>
                                      <p:to>
                                        <p:strVal val="visible"/>
                                      </p:to>
                                    </p:set>
                                    <p:animEffect transition="in" filter="circle(in)">
                                      <p:cBhvr>
                                        <p:cTn id="163" dur="1000"/>
                                        <p:tgtEl>
                                          <p:spTgt spid="153"/>
                                        </p:tgtEl>
                                      </p:cBhvr>
                                    </p:animEffect>
                                  </p:childTnLst>
                                </p:cTn>
                              </p:par>
                            </p:childTnLst>
                          </p:cTn>
                        </p:par>
                        <p:par>
                          <p:cTn id="164" fill="hold">
                            <p:stCondLst>
                              <p:cond delay="11500"/>
                            </p:stCondLst>
                            <p:childTnLst>
                              <p:par>
                                <p:cTn id="165" presetID="53" presetClass="entr" presetSubtype="16" fill="hold" grpId="0" nodeType="afterEffect" nodePh="1">
                                  <p:stCondLst>
                                    <p:cond delay="0"/>
                                  </p:stCondLst>
                                  <p:endCondLst>
                                    <p:cond evt="begin" delay="0">
                                      <p:tn val="165"/>
                                    </p:cond>
                                  </p:endCondLst>
                                  <p:childTnLst>
                                    <p:set>
                                      <p:cBhvr>
                                        <p:cTn id="166" dur="1" fill="hold">
                                          <p:stCondLst>
                                            <p:cond delay="0"/>
                                          </p:stCondLst>
                                        </p:cTn>
                                        <p:tgtEl>
                                          <p:spTgt spid="159"/>
                                        </p:tgtEl>
                                        <p:attrNameLst>
                                          <p:attrName>style.visibility</p:attrName>
                                        </p:attrNameLst>
                                      </p:cBhvr>
                                      <p:to>
                                        <p:strVal val="visible"/>
                                      </p:to>
                                    </p:set>
                                    <p:anim calcmode="lin" valueType="num">
                                      <p:cBhvr>
                                        <p:cTn id="167" dur="500" fill="hold"/>
                                        <p:tgtEl>
                                          <p:spTgt spid="159"/>
                                        </p:tgtEl>
                                        <p:attrNameLst>
                                          <p:attrName>ppt_w</p:attrName>
                                        </p:attrNameLst>
                                      </p:cBhvr>
                                      <p:tavLst>
                                        <p:tav tm="0">
                                          <p:val>
                                            <p:fltVal val="0"/>
                                          </p:val>
                                        </p:tav>
                                        <p:tav tm="100000">
                                          <p:val>
                                            <p:strVal val="#ppt_w"/>
                                          </p:val>
                                        </p:tav>
                                      </p:tavLst>
                                    </p:anim>
                                    <p:anim calcmode="lin" valueType="num">
                                      <p:cBhvr>
                                        <p:cTn id="168" dur="500" fill="hold"/>
                                        <p:tgtEl>
                                          <p:spTgt spid="159"/>
                                        </p:tgtEl>
                                        <p:attrNameLst>
                                          <p:attrName>ppt_h</p:attrName>
                                        </p:attrNameLst>
                                      </p:cBhvr>
                                      <p:tavLst>
                                        <p:tav tm="0">
                                          <p:val>
                                            <p:fltVal val="0"/>
                                          </p:val>
                                        </p:tav>
                                        <p:tav tm="100000">
                                          <p:val>
                                            <p:strVal val="#ppt_h"/>
                                          </p:val>
                                        </p:tav>
                                      </p:tavLst>
                                    </p:anim>
                                    <p:animEffect transition="in" filter="fade">
                                      <p:cBhvr>
                                        <p:cTn id="16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90" grpId="0" animBg="1"/>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10" presetClass="entr" presetSubtype="0" fill="hold" nodeType="withEffect">
                  <p:stCondLst>
                    <p:cond delay="8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106" grpId="0" animBg="1"/>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4" grpId="0"/>
      <p:bldP spid="118" grpId="0" animBg="1"/>
      <p:bldP spid="121" grpId="0" build="p">
        <p:tmplLst>
          <p:tmpl lvl="1">
            <p:tnLst>
              <p:par>
                <p:cTn presetID="42" presetClass="entr" presetSubtype="0"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Effect transition="in" filter="fade">
                      <p:cBhvr>
                        <p:cTn dur="400"/>
                        <p:tgtEl>
                          <p:spTgt spid="121"/>
                        </p:tgtEl>
                      </p:cBhvr>
                    </p:animEffect>
                    <p:anim calcmode="lin" valueType="num">
                      <p:cBhvr>
                        <p:cTn dur="400" fill="hold"/>
                        <p:tgtEl>
                          <p:spTgt spid="121"/>
                        </p:tgtEl>
                        <p:attrNameLst>
                          <p:attrName>ppt_x</p:attrName>
                        </p:attrNameLst>
                      </p:cBhvr>
                      <p:tavLst>
                        <p:tav tm="0">
                          <p:val>
                            <p:strVal val="#ppt_x"/>
                          </p:val>
                        </p:tav>
                        <p:tav tm="100000">
                          <p:val>
                            <p:strVal val="#ppt_x"/>
                          </p:val>
                        </p:tav>
                      </p:tavLst>
                    </p:anim>
                    <p:anim calcmode="lin" valueType="num">
                      <p:cBhvr>
                        <p:cTn dur="400" fill="hold"/>
                        <p:tgtEl>
                          <p:spTgt spid="121"/>
                        </p:tgtEl>
                        <p:attrNameLst>
                          <p:attrName>ppt_y</p:attrName>
                        </p:attrNameLst>
                      </p:cBhvr>
                      <p:tavLst>
                        <p:tav tm="0">
                          <p:val>
                            <p:strVal val="#ppt_y+.1"/>
                          </p:val>
                        </p:tav>
                        <p:tav tm="100000">
                          <p:val>
                            <p:strVal val="#ppt_y"/>
                          </p:val>
                        </p:tav>
                      </p:tavLst>
                    </p:anim>
                  </p:childTnLst>
                </p:cTn>
              </p:par>
            </p:tnLst>
          </p:tmpl>
        </p:tmplLst>
      </p:bldP>
      <p:bldP spid="122" grpId="0" build="p">
        <p:tmplLst>
          <p:tmpl lvl="1">
            <p:tnLst>
              <p:par>
                <p:cTn presetID="42" presetClass="entr" presetSubtype="0"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Effect transition="in" filter="fade">
                      <p:cBhvr>
                        <p:cTn dur="500"/>
                        <p:tgtEl>
                          <p:spTgt spid="122"/>
                        </p:tgtEl>
                      </p:cBhvr>
                    </p:animEffect>
                    <p:anim calcmode="lin" valueType="num">
                      <p:cBhvr>
                        <p:cTn dur="500" fill="hold"/>
                        <p:tgtEl>
                          <p:spTgt spid="122"/>
                        </p:tgtEl>
                        <p:attrNameLst>
                          <p:attrName>ppt_x</p:attrName>
                        </p:attrNameLst>
                      </p:cBhvr>
                      <p:tavLst>
                        <p:tav tm="0">
                          <p:val>
                            <p:strVal val="#ppt_x"/>
                          </p:val>
                        </p:tav>
                        <p:tav tm="100000">
                          <p:val>
                            <p:strVal val="#ppt_x"/>
                          </p:val>
                        </p:tav>
                      </p:tavLst>
                    </p:anim>
                    <p:anim calcmode="lin" valueType="num">
                      <p:cBhvr>
                        <p:cTn dur="500" fill="hold"/>
                        <p:tgtEl>
                          <p:spTgt spid="122"/>
                        </p:tgtEl>
                        <p:attrNameLst>
                          <p:attrName>ppt_y</p:attrName>
                        </p:attrNameLst>
                      </p:cBhvr>
                      <p:tavLst>
                        <p:tav tm="0">
                          <p:val>
                            <p:strVal val="#ppt_y+.1"/>
                          </p:val>
                        </p:tav>
                        <p:tav tm="100000">
                          <p:val>
                            <p:strVal val="#ppt_y"/>
                          </p:val>
                        </p:tav>
                      </p:tavLst>
                    </p:anim>
                  </p:childTnLst>
                </p:cTn>
              </p:par>
            </p:tnLst>
          </p:tmpl>
        </p:tmplLst>
      </p:bldP>
      <p:bldP spid="123" grpId="0" build="p">
        <p:tmplLst>
          <p:tmpl lvl="1">
            <p:tnLst>
              <p:par>
                <p:cTn presetID="10" presetClass="entr" presetSubtype="0" fill="hold" nodeType="withEffect">
                  <p:stCondLst>
                    <p:cond delay="80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30"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6" grpId="0"/>
      <p:bldP spid="139" grpId="0" animBg="1"/>
      <p:bldP spid="141" grpId="0" build="p">
        <p:tmplLst>
          <p:tmpl lvl="1">
            <p:tnLst>
              <p:par>
                <p:cTn presetID="42" presetClass="entr" presetSubtype="0" fill="hold" nodeType="withEffect">
                  <p:stCondLst>
                    <p:cond delay="200"/>
                  </p:stCondLst>
                  <p:childTnLst>
                    <p:set>
                      <p:cBhvr>
                        <p:cTn dur="1" fill="hold">
                          <p:stCondLst>
                            <p:cond delay="0"/>
                          </p:stCondLst>
                        </p:cTn>
                        <p:tgtEl>
                          <p:spTgt spid="141"/>
                        </p:tgtEl>
                        <p:attrNameLst>
                          <p:attrName>style.visibility</p:attrName>
                        </p:attrNameLst>
                      </p:cBhvr>
                      <p:to>
                        <p:strVal val="visible"/>
                      </p:to>
                    </p:set>
                    <p:animEffect transition="in" filter="fade">
                      <p:cBhvr>
                        <p:cTn dur="400"/>
                        <p:tgtEl>
                          <p:spTgt spid="141"/>
                        </p:tgtEl>
                      </p:cBhvr>
                    </p:animEffect>
                    <p:anim calcmode="lin" valueType="num">
                      <p:cBhvr>
                        <p:cTn dur="400" fill="hold"/>
                        <p:tgtEl>
                          <p:spTgt spid="141"/>
                        </p:tgtEl>
                        <p:attrNameLst>
                          <p:attrName>ppt_x</p:attrName>
                        </p:attrNameLst>
                      </p:cBhvr>
                      <p:tavLst>
                        <p:tav tm="0">
                          <p:val>
                            <p:strVal val="#ppt_x"/>
                          </p:val>
                        </p:tav>
                        <p:tav tm="100000">
                          <p:val>
                            <p:strVal val="#ppt_x"/>
                          </p:val>
                        </p:tav>
                      </p:tavLst>
                    </p:anim>
                    <p:anim calcmode="lin" valueType="num">
                      <p:cBhvr>
                        <p:cTn dur="400" fill="hold"/>
                        <p:tgtEl>
                          <p:spTgt spid="141"/>
                        </p:tgtEl>
                        <p:attrNameLst>
                          <p:attrName>ppt_y</p:attrName>
                        </p:attrNameLst>
                      </p:cBhvr>
                      <p:tavLst>
                        <p:tav tm="0">
                          <p:val>
                            <p:strVal val="#ppt_y+.1"/>
                          </p:val>
                        </p:tav>
                        <p:tav tm="100000">
                          <p:val>
                            <p:strVal val="#ppt_y"/>
                          </p:val>
                        </p:tav>
                      </p:tavLst>
                    </p:anim>
                  </p:childTnLst>
                </p:cTn>
              </p:par>
            </p:tnLst>
          </p:tmpl>
        </p:tmplLst>
      </p:bldP>
      <p:bldP spid="142" grpId="0" build="p">
        <p:tmplLst>
          <p:tmpl lvl="1">
            <p:tnLst>
              <p:par>
                <p:cTn presetID="42" presetClass="entr" presetSubtype="0" fill="hold" nodeType="withEffect">
                  <p:stCondLst>
                    <p:cond delay="20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7" grpId="0" animBg="1"/>
      <p:bldP spid="149" grpId="0" build="p">
        <p:tmplLst>
          <p:tmpl lvl="1">
            <p:tnLst>
              <p:par>
                <p:cTn presetID="53" presetClass="entr" presetSubtype="16" fill="hold" nodeType="after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p:cTn dur="300" fill="hold"/>
                        <p:tgtEl>
                          <p:spTgt spid="149"/>
                        </p:tgtEl>
                        <p:attrNameLst>
                          <p:attrName>ppt_w</p:attrName>
                        </p:attrNameLst>
                      </p:cBhvr>
                      <p:tavLst>
                        <p:tav tm="0">
                          <p:val>
                            <p:fltVal val="0"/>
                          </p:val>
                        </p:tav>
                        <p:tav tm="100000">
                          <p:val>
                            <p:strVal val="#ppt_w"/>
                          </p:val>
                        </p:tav>
                      </p:tavLst>
                    </p:anim>
                    <p:anim calcmode="lin" valueType="num">
                      <p:cBhvr>
                        <p:cTn dur="300" fill="hold"/>
                        <p:tgtEl>
                          <p:spTgt spid="149"/>
                        </p:tgtEl>
                        <p:attrNameLst>
                          <p:attrName>ppt_h</p:attrName>
                        </p:attrNameLst>
                      </p:cBhvr>
                      <p:tavLst>
                        <p:tav tm="0">
                          <p:val>
                            <p:fltVal val="0"/>
                          </p:val>
                        </p:tav>
                        <p:tav tm="100000">
                          <p:val>
                            <p:strVal val="#ppt_h"/>
                          </p:val>
                        </p:tav>
                      </p:tavLst>
                    </p:anim>
                    <p:animEffect transition="in" filter="fade">
                      <p:cBhvr>
                        <p:cTn dur="300"/>
                        <p:tgtEl>
                          <p:spTgt spid="149"/>
                        </p:tgtEl>
                      </p:cBhvr>
                    </p:animEffect>
                  </p:childTnLst>
                </p:cTn>
              </p:par>
            </p:tnLst>
          </p:tmpl>
        </p:tmplLst>
      </p:bldP>
      <p:bldP spid="151" grpId="0"/>
      <p:bldP spid="153" grpId="0" animBg="1"/>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500"/>
                        <p:tgtEl>
                          <p:spTgt spid="155"/>
                        </p:tgtEl>
                      </p:cBhvr>
                    </p:animEffect>
                    <p:anim calcmode="lin" valueType="num">
                      <p:cBhvr>
                        <p:cTn dur="500" fill="hold"/>
                        <p:tgtEl>
                          <p:spTgt spid="155"/>
                        </p:tgtEl>
                        <p:attrNameLst>
                          <p:attrName>ppt_x</p:attrName>
                        </p:attrNameLst>
                      </p:cBhvr>
                      <p:tavLst>
                        <p:tav tm="0">
                          <p:val>
                            <p:strVal val="#ppt_x"/>
                          </p:val>
                        </p:tav>
                        <p:tav tm="100000">
                          <p:val>
                            <p:strVal val="#ppt_x"/>
                          </p:val>
                        </p:tav>
                      </p:tavLst>
                    </p:anim>
                    <p:anim calcmode="lin" valueType="num">
                      <p:cBhvr>
                        <p:cTn dur="5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10" presetClass="entr" presetSubtype="0" fill="hold" nodeType="withEffect">
                  <p:stCondLst>
                    <p:cond delay="800"/>
                  </p:stCondLst>
                  <p:childTnLst>
                    <p:set>
                      <p:cBhvr>
                        <p:cTn dur="1" fill="hold">
                          <p:stCondLst>
                            <p:cond delay="0"/>
                          </p:stCondLst>
                        </p:cTn>
                        <p:tgtEl>
                          <p:spTgt spid="156"/>
                        </p:tgtEl>
                        <p:attrNameLst>
                          <p:attrName>style.visibility</p:attrName>
                        </p:attrNameLst>
                      </p:cBhvr>
                      <p:to>
                        <p:strVal val="visible"/>
                      </p:to>
                    </p:set>
                    <p:animEffect transition="in" filter="fade">
                      <p:cBhvr>
                        <p:cTn dur="500"/>
                        <p:tgtEl>
                          <p:spTgt spid="156"/>
                        </p:tgtEl>
                      </p:cBhvr>
                    </p:animEffect>
                  </p:childTnLst>
                </p:cTn>
              </p:par>
            </p:tnLst>
          </p:tmpl>
        </p:tmplLst>
      </p:bldP>
      <p:bldP spid="157" grpId="0" animBg="1"/>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P spid="15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549295"/>
            <a:ext cx="652462" cy="12975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2"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206502"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28" name="Text Placeholder 7"/>
          <p:cNvSpPr>
            <a:spLocks noGrp="1"/>
          </p:cNvSpPr>
          <p:nvPr>
            <p:ph type="body" sz="quarter" idx="55" hasCustomPrompt="1"/>
          </p:nvPr>
        </p:nvSpPr>
        <p:spPr>
          <a:xfrm>
            <a:off x="1206502"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2"/>
                  </a:solidFill>
                </a:ln>
                <a:solidFill>
                  <a:schemeClr val="accent1">
                    <a:lumMod val="60000"/>
                    <a:lumOff val="40000"/>
                  </a:schemeClr>
                </a:solidFill>
                <a:latin typeface="Lato Light"/>
                <a:cs typeface="Lato Light"/>
              </a:defRPr>
            </a:lvl1pPr>
          </a:lstStyle>
          <a:p>
            <a:pPr lvl="0"/>
            <a:r>
              <a:rPr lang="es-ES_tradnl" dirty="0"/>
              <a:t>80%</a:t>
            </a:r>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37"/>
          <p:cNvSpPr/>
          <p:nvPr userDrawn="1"/>
        </p:nvSpPr>
        <p:spPr>
          <a:xfrm>
            <a:off x="3263371" y="3549295"/>
            <a:ext cx="652462" cy="1297565"/>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 Placeholder 7"/>
          <p:cNvSpPr>
            <a:spLocks noGrp="1"/>
          </p:cNvSpPr>
          <p:nvPr>
            <p:ph type="body" sz="quarter" idx="56" hasCustomPrompt="1"/>
          </p:nvPr>
        </p:nvSpPr>
        <p:spPr>
          <a:xfrm>
            <a:off x="3324227"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57" hasCustomPrompt="1"/>
          </p:nvPr>
        </p:nvSpPr>
        <p:spPr>
          <a:xfrm>
            <a:off x="4017435"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58" hasCustomPrompt="1"/>
          </p:nvPr>
        </p:nvSpPr>
        <p:spPr>
          <a:xfrm>
            <a:off x="4017435"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2" name="Text Placeholder 7"/>
          <p:cNvSpPr>
            <a:spLocks noGrp="1"/>
          </p:cNvSpPr>
          <p:nvPr>
            <p:ph type="body" sz="quarter" idx="59" hasCustomPrompt="1"/>
          </p:nvPr>
        </p:nvSpPr>
        <p:spPr>
          <a:xfrm>
            <a:off x="4017435"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3"/>
                  </a:solidFill>
                </a:ln>
                <a:solidFill>
                  <a:schemeClr val="accent2"/>
                </a:solidFill>
                <a:latin typeface="Lato Light"/>
                <a:cs typeface="Lato Light"/>
              </a:defRPr>
            </a:lvl1pPr>
          </a:lstStyle>
          <a:p>
            <a:pPr lvl="0"/>
            <a:r>
              <a:rPr lang="es-ES_tradnl" dirty="0"/>
              <a:t>80%</a:t>
            </a:r>
          </a:p>
        </p:txBody>
      </p:sp>
      <p:sp>
        <p:nvSpPr>
          <p:cNvPr id="43" name="Rounded Rectangle 42"/>
          <p:cNvSpPr/>
          <p:nvPr userDrawn="1"/>
        </p:nvSpPr>
        <p:spPr>
          <a:xfrm>
            <a:off x="6052610" y="3549293"/>
            <a:ext cx="652462" cy="129756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7"/>
          <p:cNvSpPr>
            <a:spLocks noGrp="1"/>
          </p:cNvSpPr>
          <p:nvPr>
            <p:ph type="body" sz="quarter" idx="60" hasCustomPrompt="1"/>
          </p:nvPr>
        </p:nvSpPr>
        <p:spPr>
          <a:xfrm>
            <a:off x="6113466"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1" hasCustomPrompt="1"/>
          </p:nvPr>
        </p:nvSpPr>
        <p:spPr>
          <a:xfrm>
            <a:off x="6806674"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Text Placeholder 2"/>
          <p:cNvSpPr>
            <a:spLocks noGrp="1"/>
          </p:cNvSpPr>
          <p:nvPr>
            <p:ph type="body" sz="quarter" idx="62" hasCustomPrompt="1"/>
          </p:nvPr>
        </p:nvSpPr>
        <p:spPr>
          <a:xfrm>
            <a:off x="6806674"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7" name="Text Placeholder 7"/>
          <p:cNvSpPr>
            <a:spLocks noGrp="1"/>
          </p:cNvSpPr>
          <p:nvPr>
            <p:ph type="body" sz="quarter" idx="63" hasCustomPrompt="1"/>
          </p:nvPr>
        </p:nvSpPr>
        <p:spPr>
          <a:xfrm>
            <a:off x="6806674"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4"/>
                  </a:solidFill>
                </a:ln>
                <a:solidFill>
                  <a:schemeClr val="accent3"/>
                </a:solidFill>
                <a:latin typeface="Lato Light"/>
                <a:cs typeface="Lato Light"/>
              </a:defRPr>
            </a:lvl1pPr>
          </a:lstStyle>
          <a:p>
            <a:pPr lvl="0"/>
            <a:r>
              <a:rPr lang="es-ES_tradnl" dirty="0"/>
              <a:t>80%</a:t>
            </a:r>
          </a:p>
        </p:txBody>
      </p:sp>
      <p:sp>
        <p:nvSpPr>
          <p:cNvPr id="23" name="Oval 22"/>
          <p:cNvSpPr>
            <a:spLocks noChangeAspect="1"/>
          </p:cNvSpPr>
          <p:nvPr userDrawn="1"/>
        </p:nvSpPr>
        <p:spPr>
          <a:xfrm>
            <a:off x="747627" y="1187971"/>
            <a:ext cx="2160003" cy="1944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5" name="Oval 24"/>
          <p:cNvSpPr>
            <a:spLocks noChangeAspect="1"/>
          </p:cNvSpPr>
          <p:nvPr userDrawn="1"/>
        </p:nvSpPr>
        <p:spPr>
          <a:xfrm>
            <a:off x="3490826" y="1187971"/>
            <a:ext cx="2160003" cy="1944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p:cNvSpPr>
            <a:spLocks noChangeAspect="1"/>
          </p:cNvSpPr>
          <p:nvPr userDrawn="1"/>
        </p:nvSpPr>
        <p:spPr>
          <a:xfrm>
            <a:off x="6250959" y="1187971"/>
            <a:ext cx="2160003" cy="1944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Oval 34"/>
          <p:cNvSpPr>
            <a:spLocks noChangeAspect="1"/>
          </p:cNvSpPr>
          <p:nvPr userDrawn="1"/>
        </p:nvSpPr>
        <p:spPr>
          <a:xfrm>
            <a:off x="2905216" y="1924182"/>
            <a:ext cx="612001" cy="5507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7" name="Oval 36"/>
          <p:cNvSpPr>
            <a:spLocks noChangeAspect="1"/>
          </p:cNvSpPr>
          <p:nvPr userDrawn="1"/>
        </p:nvSpPr>
        <p:spPr>
          <a:xfrm>
            <a:off x="5636242" y="1924182"/>
            <a:ext cx="612001" cy="5507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51" name="Picture Placeholder 2"/>
          <p:cNvSpPr>
            <a:spLocks noGrp="1" noChangeAspect="1"/>
          </p:cNvSpPr>
          <p:nvPr>
            <p:ph type="pic" sz="quarter" idx="17"/>
          </p:nvPr>
        </p:nvSpPr>
        <p:spPr>
          <a:xfrm>
            <a:off x="655640" y="1112523"/>
            <a:ext cx="2304738" cy="2106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Picture Placeholder 2"/>
          <p:cNvSpPr>
            <a:spLocks noGrp="1" noChangeAspect="1"/>
          </p:cNvSpPr>
          <p:nvPr>
            <p:ph type="pic" sz="quarter" idx="18"/>
          </p:nvPr>
        </p:nvSpPr>
        <p:spPr>
          <a:xfrm>
            <a:off x="3439353" y="1112523"/>
            <a:ext cx="2262090" cy="2106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3" name="Picture Placeholder 2"/>
          <p:cNvSpPr>
            <a:spLocks noGrp="1" noChangeAspect="1"/>
          </p:cNvSpPr>
          <p:nvPr>
            <p:ph type="pic" sz="quarter" idx="64"/>
          </p:nvPr>
        </p:nvSpPr>
        <p:spPr>
          <a:xfrm>
            <a:off x="6190580" y="1112523"/>
            <a:ext cx="2303631" cy="2106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4" name="Text Placeholder 7"/>
          <p:cNvSpPr>
            <a:spLocks noGrp="1"/>
          </p:cNvSpPr>
          <p:nvPr>
            <p:ph type="body" sz="quarter" idx="65" hasCustomPrompt="1"/>
          </p:nvPr>
        </p:nvSpPr>
        <p:spPr>
          <a:xfrm>
            <a:off x="2960378"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66" hasCustomPrompt="1"/>
          </p:nvPr>
        </p:nvSpPr>
        <p:spPr>
          <a:xfrm>
            <a:off x="5679622"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2728215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10"/>
                                        <p:tgtEl>
                                          <p:spTgt spid="3"/>
                                        </p:tgtEl>
                                      </p:cBhvr>
                                    </p:animEffect>
                                    <p:anim calcmode="lin" valueType="num">
                                      <p:cBhvr>
                                        <p:cTn id="22" dur="510" fill="hold"/>
                                        <p:tgtEl>
                                          <p:spTgt spid="3"/>
                                        </p:tgtEl>
                                        <p:attrNameLst>
                                          <p:attrName>ppt_x</p:attrName>
                                        </p:attrNameLst>
                                      </p:cBhvr>
                                      <p:tavLst>
                                        <p:tav tm="0">
                                          <p:val>
                                            <p:strVal val="#ppt_x"/>
                                          </p:val>
                                        </p:tav>
                                        <p:tav tm="100000">
                                          <p:val>
                                            <p:strVal val="#ppt_x"/>
                                          </p:val>
                                        </p:tav>
                                      </p:tavLst>
                                    </p:anim>
                                    <p:anim calcmode="lin" valueType="num">
                                      <p:cBhvr>
                                        <p:cTn id="23" dur="459" decel="100000" fill="hold"/>
                                        <p:tgtEl>
                                          <p:spTgt spid="3"/>
                                        </p:tgtEl>
                                        <p:attrNameLst>
                                          <p:attrName>ppt_y</p:attrName>
                                        </p:attrNameLst>
                                      </p:cBhvr>
                                      <p:tavLst>
                                        <p:tav tm="0">
                                          <p:val>
                                            <p:strVal val="#ppt_y+1"/>
                                          </p:val>
                                        </p:tav>
                                        <p:tav tm="100000">
                                          <p:val>
                                            <p:strVal val="#ppt_y-.03"/>
                                          </p:val>
                                        </p:tav>
                                      </p:tavLst>
                                    </p:anim>
                                    <p:anim calcmode="lin" valueType="num">
                                      <p:cBhvr>
                                        <p:cTn id="24" dur="1" accel="100000" fill="hold">
                                          <p:stCondLst>
                                            <p:cond delay="509"/>
                                          </p:stCondLst>
                                        </p:cTn>
                                        <p:tgtEl>
                                          <p:spTgt spid="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1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1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10"/>
                                        <p:tgtEl>
                                          <p:spTgt spid="13">
                                            <p:txEl>
                                              <p:pRg st="0" end="0"/>
                                            </p:txEl>
                                          </p:spTgt>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10"/>
                                        <p:tgtEl>
                                          <p:spTgt spid="28">
                                            <p:txEl>
                                              <p:pRg st="0" end="0"/>
                                            </p:txEl>
                                          </p:spTgt>
                                        </p:tgtEl>
                                      </p:cBhvr>
                                    </p:animEffect>
                                    <p:anim calcmode="lin" valueType="num">
                                      <p:cBhvr>
                                        <p:cTn id="35" dur="51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6" dur="51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10"/>
                                        <p:tgtEl>
                                          <p:spTgt spid="26">
                                            <p:txEl>
                                              <p:pRg st="0" end="0"/>
                                            </p:txEl>
                                          </p:spTgt>
                                        </p:tgtEl>
                                      </p:cBhvr>
                                    </p:animEffect>
                                    <p:anim calcmode="lin" valueType="num">
                                      <p:cBhvr>
                                        <p:cTn id="41" dur="51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51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10"/>
                                        <p:tgtEl>
                                          <p:spTgt spid="27">
                                            <p:txEl>
                                              <p:pRg st="0" end="0"/>
                                            </p:txEl>
                                          </p:spTgt>
                                        </p:tgtEl>
                                      </p:cBhvr>
                                    </p:animEffect>
                                  </p:childTnLst>
                                </p:cTn>
                              </p:par>
                            </p:childTnLst>
                          </p:cTn>
                        </p:par>
                        <p:par>
                          <p:cTn id="47" fill="hold">
                            <p:stCondLst>
                              <p:cond delay="5500"/>
                            </p:stCondLst>
                            <p:childTnLst>
                              <p:par>
                                <p:cTn id="48" presetID="37"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10"/>
                                        <p:tgtEl>
                                          <p:spTgt spid="38"/>
                                        </p:tgtEl>
                                      </p:cBhvr>
                                    </p:animEffect>
                                    <p:anim calcmode="lin" valueType="num">
                                      <p:cBhvr>
                                        <p:cTn id="51" dur="510" fill="hold"/>
                                        <p:tgtEl>
                                          <p:spTgt spid="38"/>
                                        </p:tgtEl>
                                        <p:attrNameLst>
                                          <p:attrName>ppt_x</p:attrName>
                                        </p:attrNameLst>
                                      </p:cBhvr>
                                      <p:tavLst>
                                        <p:tav tm="0">
                                          <p:val>
                                            <p:strVal val="#ppt_x"/>
                                          </p:val>
                                        </p:tav>
                                        <p:tav tm="100000">
                                          <p:val>
                                            <p:strVal val="#ppt_x"/>
                                          </p:val>
                                        </p:tav>
                                      </p:tavLst>
                                    </p:anim>
                                    <p:anim calcmode="lin" valueType="num">
                                      <p:cBhvr>
                                        <p:cTn id="52" dur="459" decel="100000" fill="hold"/>
                                        <p:tgtEl>
                                          <p:spTgt spid="38"/>
                                        </p:tgtEl>
                                        <p:attrNameLst>
                                          <p:attrName>ppt_y</p:attrName>
                                        </p:attrNameLst>
                                      </p:cBhvr>
                                      <p:tavLst>
                                        <p:tav tm="0">
                                          <p:val>
                                            <p:strVal val="#ppt_y+1"/>
                                          </p:val>
                                        </p:tav>
                                        <p:tav tm="100000">
                                          <p:val>
                                            <p:strVal val="#ppt_y-.03"/>
                                          </p:val>
                                        </p:tav>
                                      </p:tavLst>
                                    </p:anim>
                                    <p:anim calcmode="lin" valueType="num">
                                      <p:cBhvr>
                                        <p:cTn id="53" dur="1" accel="100000" fill="hold">
                                          <p:stCondLst>
                                            <p:cond delay="509"/>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6500"/>
                            </p:stCondLst>
                            <p:childTnLst>
                              <p:par>
                                <p:cTn id="55" presetID="53" presetClass="entr" presetSubtype="16"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1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1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10"/>
                                        <p:tgtEl>
                                          <p:spTgt spid="39">
                                            <p:txEl>
                                              <p:pRg st="0" end="0"/>
                                            </p:txEl>
                                          </p:spTgt>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10"/>
                                        <p:tgtEl>
                                          <p:spTgt spid="42">
                                            <p:txEl>
                                              <p:pRg st="0" end="0"/>
                                            </p:txEl>
                                          </p:spTgt>
                                        </p:tgtEl>
                                      </p:cBhvr>
                                    </p:animEffect>
                                    <p:anim calcmode="lin" valueType="num">
                                      <p:cBhvr>
                                        <p:cTn id="64" dur="51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1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42" presetClass="entr" presetSubtype="0" fill="hold" grpId="0" nodeType="afterEffect">
                                  <p:stCondLst>
                                    <p:cond delay="0"/>
                                  </p:stCondLst>
                                  <p:childTnLst>
                                    <p:set>
                                      <p:cBhvr>
                                        <p:cTn id="68" dur="1" fill="hold">
                                          <p:stCondLst>
                                            <p:cond delay="0"/>
                                          </p:stCondLst>
                                        </p:cTn>
                                        <p:tgtEl>
                                          <p:spTgt spid="40">
                                            <p:txEl>
                                              <p:pRg st="0" end="0"/>
                                            </p:txEl>
                                          </p:spTgt>
                                        </p:tgtEl>
                                        <p:attrNameLst>
                                          <p:attrName>style.visibility</p:attrName>
                                        </p:attrNameLst>
                                      </p:cBhvr>
                                      <p:to>
                                        <p:strVal val="visible"/>
                                      </p:to>
                                    </p:set>
                                    <p:animEffect transition="in" filter="fade">
                                      <p:cBhvr>
                                        <p:cTn id="69" dur="510"/>
                                        <p:tgtEl>
                                          <p:spTgt spid="40">
                                            <p:txEl>
                                              <p:pRg st="0" end="0"/>
                                            </p:txEl>
                                          </p:spTgt>
                                        </p:tgtEl>
                                      </p:cBhvr>
                                    </p:animEffect>
                                    <p:anim calcmode="lin" valueType="num">
                                      <p:cBhvr>
                                        <p:cTn id="70" dur="51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71" dur="51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10"/>
                                        <p:tgtEl>
                                          <p:spTgt spid="41">
                                            <p:txEl>
                                              <p:pRg st="0" end="0"/>
                                            </p:txEl>
                                          </p:spTgt>
                                        </p:tgtEl>
                                      </p:cBhvr>
                                    </p:animEffect>
                                  </p:childTnLst>
                                </p:cTn>
                              </p:par>
                            </p:childTnLst>
                          </p:cTn>
                        </p:par>
                        <p:par>
                          <p:cTn id="76" fill="hold">
                            <p:stCondLst>
                              <p:cond delay="10500"/>
                            </p:stCondLst>
                            <p:childTnLst>
                              <p:par>
                                <p:cTn id="77" presetID="37"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10"/>
                                        <p:tgtEl>
                                          <p:spTgt spid="43"/>
                                        </p:tgtEl>
                                      </p:cBhvr>
                                    </p:animEffect>
                                    <p:anim calcmode="lin" valueType="num">
                                      <p:cBhvr>
                                        <p:cTn id="80" dur="510" fill="hold"/>
                                        <p:tgtEl>
                                          <p:spTgt spid="43"/>
                                        </p:tgtEl>
                                        <p:attrNameLst>
                                          <p:attrName>ppt_x</p:attrName>
                                        </p:attrNameLst>
                                      </p:cBhvr>
                                      <p:tavLst>
                                        <p:tav tm="0">
                                          <p:val>
                                            <p:strVal val="#ppt_x"/>
                                          </p:val>
                                        </p:tav>
                                        <p:tav tm="100000">
                                          <p:val>
                                            <p:strVal val="#ppt_x"/>
                                          </p:val>
                                        </p:tav>
                                      </p:tavLst>
                                    </p:anim>
                                    <p:anim calcmode="lin" valueType="num">
                                      <p:cBhvr>
                                        <p:cTn id="81" dur="459" decel="100000" fill="hold"/>
                                        <p:tgtEl>
                                          <p:spTgt spid="43"/>
                                        </p:tgtEl>
                                        <p:attrNameLst>
                                          <p:attrName>ppt_y</p:attrName>
                                        </p:attrNameLst>
                                      </p:cBhvr>
                                      <p:tavLst>
                                        <p:tav tm="0">
                                          <p:val>
                                            <p:strVal val="#ppt_y+1"/>
                                          </p:val>
                                        </p:tav>
                                        <p:tav tm="100000">
                                          <p:val>
                                            <p:strVal val="#ppt_y-.03"/>
                                          </p:val>
                                        </p:tav>
                                      </p:tavLst>
                                    </p:anim>
                                    <p:anim calcmode="lin" valueType="num">
                                      <p:cBhvr>
                                        <p:cTn id="82" dur="1" accel="100000" fill="hold">
                                          <p:stCondLst>
                                            <p:cond delay="509"/>
                                          </p:stCondLst>
                                        </p:cTn>
                                        <p:tgtEl>
                                          <p:spTgt spid="43"/>
                                        </p:tgtEl>
                                        <p:attrNameLst>
                                          <p:attrName>ppt_y</p:attrName>
                                        </p:attrNameLst>
                                      </p:cBhvr>
                                      <p:tavLst>
                                        <p:tav tm="0">
                                          <p:val>
                                            <p:strVal val="#ppt_y-.03"/>
                                          </p:val>
                                        </p:tav>
                                        <p:tav tm="100000">
                                          <p:val>
                                            <p:strVal val="#ppt_y"/>
                                          </p:val>
                                        </p:tav>
                                      </p:tavLst>
                                    </p:anim>
                                  </p:childTnLst>
                                </p:cTn>
                              </p:par>
                            </p:childTnLst>
                          </p:cTn>
                        </p:par>
                        <p:par>
                          <p:cTn id="83" fill="hold">
                            <p:stCondLst>
                              <p:cond delay="11500"/>
                            </p:stCondLst>
                            <p:childTnLst>
                              <p:par>
                                <p:cTn id="84" presetID="53" presetClass="entr" presetSubtype="16" fill="hold" grpId="0" nodeType="afterEffect">
                                  <p:stCondLst>
                                    <p:cond delay="0"/>
                                  </p:stCondLst>
                                  <p:childTnLst>
                                    <p:set>
                                      <p:cBhvr>
                                        <p:cTn id="85" dur="1" fill="hold">
                                          <p:stCondLst>
                                            <p:cond delay="0"/>
                                          </p:stCondLst>
                                        </p:cTn>
                                        <p:tgtEl>
                                          <p:spTgt spid="44">
                                            <p:txEl>
                                              <p:pRg st="0" end="0"/>
                                            </p:txEl>
                                          </p:spTgt>
                                        </p:tgtEl>
                                        <p:attrNameLst>
                                          <p:attrName>style.visibility</p:attrName>
                                        </p:attrNameLst>
                                      </p:cBhvr>
                                      <p:to>
                                        <p:strVal val="visible"/>
                                      </p:to>
                                    </p:set>
                                    <p:anim calcmode="lin" valueType="num">
                                      <p:cBhvr>
                                        <p:cTn id="86" dur="51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7" dur="51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8" dur="510"/>
                                        <p:tgtEl>
                                          <p:spTgt spid="44">
                                            <p:txEl>
                                              <p:pRg st="0" end="0"/>
                                            </p:txEl>
                                          </p:spTgt>
                                        </p:tgtEl>
                                      </p:cBhvr>
                                    </p:animEffect>
                                  </p:childTnLst>
                                </p:cTn>
                              </p:par>
                            </p:childTnLst>
                          </p:cTn>
                        </p:par>
                        <p:par>
                          <p:cTn id="89" fill="hold">
                            <p:stCondLst>
                              <p:cond delay="12500"/>
                            </p:stCondLst>
                            <p:childTnLst>
                              <p:par>
                                <p:cTn id="90" presetID="42" presetClass="entr" presetSubtype="0"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fade">
                                      <p:cBhvr>
                                        <p:cTn id="92" dur="510"/>
                                        <p:tgtEl>
                                          <p:spTgt spid="47">
                                            <p:txEl>
                                              <p:pRg st="0" end="0"/>
                                            </p:txEl>
                                          </p:spTgt>
                                        </p:tgtEl>
                                      </p:cBhvr>
                                    </p:animEffect>
                                    <p:anim calcmode="lin" valueType="num">
                                      <p:cBhvr>
                                        <p:cTn id="93" dur="51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4" dur="51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95" fill="hold">
                            <p:stCondLst>
                              <p:cond delay="13500"/>
                            </p:stCondLst>
                            <p:childTnLst>
                              <p:par>
                                <p:cTn id="96" presetID="42" presetClass="entr" presetSubtype="0" fill="hold" grpId="0" nodeType="after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animEffect transition="in" filter="fade">
                                      <p:cBhvr>
                                        <p:cTn id="98" dur="510"/>
                                        <p:tgtEl>
                                          <p:spTgt spid="45">
                                            <p:txEl>
                                              <p:pRg st="0" end="0"/>
                                            </p:txEl>
                                          </p:spTgt>
                                        </p:tgtEl>
                                      </p:cBhvr>
                                    </p:animEffect>
                                    <p:anim calcmode="lin" valueType="num">
                                      <p:cBhvr>
                                        <p:cTn id="99" dur="51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0" dur="51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4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510"/>
                                        <p:tgtEl>
                                          <p:spTgt spid="46">
                                            <p:txEl>
                                              <p:pRg st="0" end="0"/>
                                            </p:txEl>
                                          </p:spTgt>
                                        </p:tgtEl>
                                      </p:cBhvr>
                                    </p:animEffect>
                                  </p:childTnLst>
                                </p:cTn>
                              </p:par>
                            </p:childTnLst>
                          </p:cTn>
                        </p:par>
                        <p:par>
                          <p:cTn id="105" fill="hold">
                            <p:stCondLst>
                              <p:cond delay="15500"/>
                            </p:stCondLst>
                            <p:childTnLst>
                              <p:par>
                                <p:cTn id="106" presetID="53" presetClass="entr" presetSubtype="16"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500" fill="hold"/>
                                        <p:tgtEl>
                                          <p:spTgt spid="23"/>
                                        </p:tgtEl>
                                        <p:attrNameLst>
                                          <p:attrName>ppt_w</p:attrName>
                                        </p:attrNameLst>
                                      </p:cBhvr>
                                      <p:tavLst>
                                        <p:tav tm="0">
                                          <p:val>
                                            <p:fltVal val="0"/>
                                          </p:val>
                                        </p:tav>
                                        <p:tav tm="100000">
                                          <p:val>
                                            <p:strVal val="#ppt_w"/>
                                          </p:val>
                                        </p:tav>
                                      </p:tavLst>
                                    </p:anim>
                                    <p:anim calcmode="lin" valueType="num">
                                      <p:cBhvr>
                                        <p:cTn id="109" dur="500" fill="hold"/>
                                        <p:tgtEl>
                                          <p:spTgt spid="23"/>
                                        </p:tgtEl>
                                        <p:attrNameLst>
                                          <p:attrName>ppt_h</p:attrName>
                                        </p:attrNameLst>
                                      </p:cBhvr>
                                      <p:tavLst>
                                        <p:tav tm="0">
                                          <p:val>
                                            <p:fltVal val="0"/>
                                          </p:val>
                                        </p:tav>
                                        <p:tav tm="100000">
                                          <p:val>
                                            <p:strVal val="#ppt_h"/>
                                          </p:val>
                                        </p:tav>
                                      </p:tavLst>
                                    </p:anim>
                                    <p:animEffect transition="in" filter="fade">
                                      <p:cBhvr>
                                        <p:cTn id="110" dur="500"/>
                                        <p:tgtEl>
                                          <p:spTgt spid="23"/>
                                        </p:tgtEl>
                                      </p:cBhvr>
                                    </p:animEffect>
                                  </p:childTnLst>
                                </p:cTn>
                              </p:par>
                            </p:childTnLst>
                          </p:cTn>
                        </p:par>
                        <p:par>
                          <p:cTn id="111" fill="hold">
                            <p:stCondLst>
                              <p:cond delay="16000"/>
                            </p:stCondLst>
                            <p:childTnLst>
                              <p:par>
                                <p:cTn id="112" presetID="53" presetClass="entr" presetSubtype="16"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par>
                          <p:cTn id="117" fill="hold">
                            <p:stCondLst>
                              <p:cond delay="165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7000"/>
                            </p:stCondLst>
                            <p:childTnLst>
                              <p:par>
                                <p:cTn id="124" presetID="53" presetClass="entr" presetSubtype="16" fill="hold" grpId="0" nodeType="after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childTnLst>
                          </p:cTn>
                        </p:par>
                        <p:par>
                          <p:cTn id="129" fill="hold">
                            <p:stCondLst>
                              <p:cond delay="17500"/>
                            </p:stCondLst>
                            <p:childTnLst>
                              <p:par>
                                <p:cTn id="130" presetID="53" presetClass="entr" presetSubtype="16"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childTnLst>
                          </p:cTn>
                        </p:par>
                        <p:par>
                          <p:cTn id="135" fill="hold">
                            <p:stCondLst>
                              <p:cond delay="18000"/>
                            </p:stCondLst>
                            <p:childTnLst>
                              <p:par>
                                <p:cTn id="136" presetID="10" presetClass="entr" presetSubtype="0" fill="hold" grpId="0" nodeType="afterEffect" nodePh="1">
                                  <p:stCondLst>
                                    <p:cond delay="0"/>
                                  </p:stCondLst>
                                  <p:endCondLst>
                                    <p:cond evt="begin" delay="0">
                                      <p:tn val="136"/>
                                    </p:cond>
                                  </p:end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par>
                          <p:cTn id="139" fill="hold">
                            <p:stCondLst>
                              <p:cond delay="18500"/>
                            </p:stCondLst>
                            <p:childTnLst>
                              <p:par>
                                <p:cTn id="140" presetID="10" presetClass="entr" presetSubtype="0" fill="hold" grpId="0" nodeType="afterEffect" nodePh="1">
                                  <p:stCondLst>
                                    <p:cond delay="0"/>
                                  </p:stCondLst>
                                  <p:endCondLst>
                                    <p:cond evt="begin" delay="0">
                                      <p:tn val="140"/>
                                    </p:cond>
                                  </p:end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par>
                          <p:cTn id="143" fill="hold">
                            <p:stCondLst>
                              <p:cond delay="19000"/>
                            </p:stCondLst>
                            <p:childTnLst>
                              <p:par>
                                <p:cTn id="144" presetID="10" presetClass="entr" presetSubtype="0" fill="hold" grpId="0" nodeType="afterEffect" nodePh="1">
                                  <p:stCondLst>
                                    <p:cond delay="0"/>
                                  </p:stCondLst>
                                  <p:endCondLst>
                                    <p:cond evt="begin" delay="0">
                                      <p:tn val="144"/>
                                    </p:cond>
                                  </p:end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par>
                          <p:cTn id="147" fill="hold">
                            <p:stCondLst>
                              <p:cond delay="19500"/>
                            </p:stCondLst>
                            <p:childTnLst>
                              <p:par>
                                <p:cTn id="148" presetID="53" presetClass="entr" presetSubtype="16" fill="hold" grpId="0" nodeType="afterEffect">
                                  <p:stCondLst>
                                    <p:cond delay="0"/>
                                  </p:stCondLst>
                                  <p:childTnLst>
                                    <p:set>
                                      <p:cBhvr>
                                        <p:cTn id="149" dur="1" fill="hold">
                                          <p:stCondLst>
                                            <p:cond delay="0"/>
                                          </p:stCondLst>
                                        </p:cTn>
                                        <p:tgtEl>
                                          <p:spTgt spid="54">
                                            <p:txEl>
                                              <p:pRg st="0" end="0"/>
                                            </p:txEl>
                                          </p:spTgt>
                                        </p:tgtEl>
                                        <p:attrNameLst>
                                          <p:attrName>style.visibility</p:attrName>
                                        </p:attrNameLst>
                                      </p:cBhvr>
                                      <p:to>
                                        <p:strVal val="visible"/>
                                      </p:to>
                                    </p:set>
                                    <p:anim calcmode="lin" valueType="num">
                                      <p:cBhvr>
                                        <p:cTn id="150"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54">
                                            <p:txEl>
                                              <p:pRg st="0" end="0"/>
                                            </p:txEl>
                                          </p:spTgt>
                                        </p:tgtEl>
                                      </p:cBhvr>
                                    </p:animEffect>
                                  </p:childTnLst>
                                </p:cTn>
                              </p:par>
                            </p:childTnLst>
                          </p:cTn>
                        </p:par>
                        <p:par>
                          <p:cTn id="153" fill="hold">
                            <p:stCondLst>
                              <p:cond delay="20000"/>
                            </p:stCondLst>
                            <p:childTnLst>
                              <p:par>
                                <p:cTn id="154" presetID="53" presetClass="entr" presetSubtype="16" fill="hold" grpId="0" nodeType="afterEffect">
                                  <p:stCondLst>
                                    <p:cond delay="0"/>
                                  </p:stCondLst>
                                  <p:childTnLst>
                                    <p:set>
                                      <p:cBhvr>
                                        <p:cTn id="155" dur="1" fill="hold">
                                          <p:stCondLst>
                                            <p:cond delay="0"/>
                                          </p:stCondLst>
                                        </p:cTn>
                                        <p:tgtEl>
                                          <p:spTgt spid="55">
                                            <p:txEl>
                                              <p:pRg st="0" end="0"/>
                                            </p:txEl>
                                          </p:spTgt>
                                        </p:tgtEl>
                                        <p:attrNameLst>
                                          <p:attrName>style.visibility</p:attrName>
                                        </p:attrNameLst>
                                      </p:cBhvr>
                                      <p:to>
                                        <p:strVal val="visible"/>
                                      </p:to>
                                    </p:set>
                                    <p:anim calcmode="lin" valueType="num">
                                      <p:cBhvr>
                                        <p:cTn id="156"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10" fill="hold"/>
                        <p:tgtEl>
                          <p:spTgt spid="13"/>
                        </p:tgtEl>
                        <p:attrNameLst>
                          <p:attrName>ppt_w</p:attrName>
                        </p:attrNameLst>
                      </p:cBhvr>
                      <p:tavLst>
                        <p:tav tm="0">
                          <p:val>
                            <p:fltVal val="0"/>
                          </p:val>
                        </p:tav>
                        <p:tav tm="100000">
                          <p:val>
                            <p:strVal val="#ppt_w"/>
                          </p:val>
                        </p:tav>
                      </p:tavLst>
                    </p:anim>
                    <p:anim calcmode="lin" valueType="num">
                      <p:cBhvr>
                        <p:cTn dur="510" fill="hold"/>
                        <p:tgtEl>
                          <p:spTgt spid="13"/>
                        </p:tgtEl>
                        <p:attrNameLst>
                          <p:attrName>ppt_h</p:attrName>
                        </p:attrNameLst>
                      </p:cBhvr>
                      <p:tavLst>
                        <p:tav tm="0">
                          <p:val>
                            <p:fltVal val="0"/>
                          </p:val>
                        </p:tav>
                        <p:tav tm="100000">
                          <p:val>
                            <p:strVal val="#ppt_h"/>
                          </p:val>
                        </p:tav>
                      </p:tavLst>
                    </p:anim>
                    <p:animEffect transition="in" filter="fade">
                      <p:cBhvr>
                        <p:cTn dur="510"/>
                        <p:tgtEl>
                          <p:spTgt spid="13"/>
                        </p:tgtEl>
                      </p:cBhvr>
                    </p:animEffect>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10"/>
                        <p:tgtEl>
                          <p:spTgt spid="26"/>
                        </p:tgtEl>
                      </p:cBhvr>
                    </p:animEffect>
                    <p:anim calcmode="lin" valueType="num">
                      <p:cBhvr>
                        <p:cTn dur="510" fill="hold"/>
                        <p:tgtEl>
                          <p:spTgt spid="26"/>
                        </p:tgtEl>
                        <p:attrNameLst>
                          <p:attrName>ppt_x</p:attrName>
                        </p:attrNameLst>
                      </p:cBhvr>
                      <p:tavLst>
                        <p:tav tm="0">
                          <p:val>
                            <p:strVal val="#ppt_x"/>
                          </p:val>
                        </p:tav>
                        <p:tav tm="100000">
                          <p:val>
                            <p:strVal val="#ppt_x"/>
                          </p:val>
                        </p:tav>
                      </p:tavLst>
                    </p:anim>
                    <p:anim calcmode="lin" valueType="num">
                      <p:cBhvr>
                        <p:cTn dur="51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10"/>
                        <p:tgtEl>
                          <p:spTgt spid="27"/>
                        </p:tgtEl>
                      </p:cBhvr>
                    </p:animEffect>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10"/>
                        <p:tgtEl>
                          <p:spTgt spid="28"/>
                        </p:tgtEl>
                      </p:cBhvr>
                    </p:animEffect>
                    <p:anim calcmode="lin" valueType="num">
                      <p:cBhvr>
                        <p:cTn dur="510" fill="hold"/>
                        <p:tgtEl>
                          <p:spTgt spid="28"/>
                        </p:tgtEl>
                        <p:attrNameLst>
                          <p:attrName>ppt_x</p:attrName>
                        </p:attrNameLst>
                      </p:cBhvr>
                      <p:tavLst>
                        <p:tav tm="0">
                          <p:val>
                            <p:strVal val="#ppt_x"/>
                          </p:val>
                        </p:tav>
                        <p:tav tm="100000">
                          <p:val>
                            <p:strVal val="#ppt_x"/>
                          </p:val>
                        </p:tav>
                      </p:tavLst>
                    </p:anim>
                    <p:anim calcmode="lin" valueType="num">
                      <p:cBhvr>
                        <p:cTn dur="510" fill="hold"/>
                        <p:tgtEl>
                          <p:spTgt spid="28"/>
                        </p:tgtEl>
                        <p:attrNameLst>
                          <p:attrName>ppt_y</p:attrName>
                        </p:attrNameLst>
                      </p:cBhvr>
                      <p:tavLst>
                        <p:tav tm="0">
                          <p:val>
                            <p:strVal val="#ppt_y+.1"/>
                          </p:val>
                        </p:tav>
                        <p:tav tm="100000">
                          <p:val>
                            <p:strVal val="#ppt_y"/>
                          </p:val>
                        </p:tav>
                      </p:tavLst>
                    </p:anim>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10" fill="hold"/>
                        <p:tgtEl>
                          <p:spTgt spid="39"/>
                        </p:tgtEl>
                        <p:attrNameLst>
                          <p:attrName>ppt_w</p:attrName>
                        </p:attrNameLst>
                      </p:cBhvr>
                      <p:tavLst>
                        <p:tav tm="0">
                          <p:val>
                            <p:fltVal val="0"/>
                          </p:val>
                        </p:tav>
                        <p:tav tm="100000">
                          <p:val>
                            <p:strVal val="#ppt_w"/>
                          </p:val>
                        </p:tav>
                      </p:tavLst>
                    </p:anim>
                    <p:anim calcmode="lin" valueType="num">
                      <p:cBhvr>
                        <p:cTn dur="510" fill="hold"/>
                        <p:tgtEl>
                          <p:spTgt spid="39"/>
                        </p:tgtEl>
                        <p:attrNameLst>
                          <p:attrName>ppt_h</p:attrName>
                        </p:attrNameLst>
                      </p:cBhvr>
                      <p:tavLst>
                        <p:tav tm="0">
                          <p:val>
                            <p:fltVal val="0"/>
                          </p:val>
                        </p:tav>
                        <p:tav tm="100000">
                          <p:val>
                            <p:strVal val="#ppt_h"/>
                          </p:val>
                        </p:tav>
                      </p:tavLst>
                    </p:anim>
                    <p:animEffect transition="in" filter="fade">
                      <p:cBhvr>
                        <p:cTn dur="510"/>
                        <p:tgtEl>
                          <p:spTgt spid="39"/>
                        </p:tgtEl>
                      </p:cBhvr>
                    </p:animEffect>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10"/>
                        <p:tgtEl>
                          <p:spTgt spid="40"/>
                        </p:tgtEl>
                      </p:cBhvr>
                    </p:animEffect>
                    <p:anim calcmode="lin" valueType="num">
                      <p:cBhvr>
                        <p:cTn dur="510" fill="hold"/>
                        <p:tgtEl>
                          <p:spTgt spid="40"/>
                        </p:tgtEl>
                        <p:attrNameLst>
                          <p:attrName>ppt_x</p:attrName>
                        </p:attrNameLst>
                      </p:cBhvr>
                      <p:tavLst>
                        <p:tav tm="0">
                          <p:val>
                            <p:strVal val="#ppt_x"/>
                          </p:val>
                        </p:tav>
                        <p:tav tm="100000">
                          <p:val>
                            <p:strVal val="#ppt_x"/>
                          </p:val>
                        </p:tav>
                      </p:tavLst>
                    </p:anim>
                    <p:anim calcmode="lin" valueType="num">
                      <p:cBhvr>
                        <p:cTn dur="51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10"/>
                        <p:tgtEl>
                          <p:spTgt spid="41"/>
                        </p:tgtEl>
                      </p:cBhvr>
                    </p:animEffect>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10"/>
                        <p:tgtEl>
                          <p:spTgt spid="42"/>
                        </p:tgtEl>
                      </p:cBhvr>
                    </p:animEffect>
                    <p:anim calcmode="lin" valueType="num">
                      <p:cBhvr>
                        <p:cTn dur="510" fill="hold"/>
                        <p:tgtEl>
                          <p:spTgt spid="42"/>
                        </p:tgtEl>
                        <p:attrNameLst>
                          <p:attrName>ppt_x</p:attrName>
                        </p:attrNameLst>
                      </p:cBhvr>
                      <p:tavLst>
                        <p:tav tm="0">
                          <p:val>
                            <p:strVal val="#ppt_x"/>
                          </p:val>
                        </p:tav>
                        <p:tav tm="100000">
                          <p:val>
                            <p:strVal val="#ppt_x"/>
                          </p:val>
                        </p:tav>
                      </p:tavLst>
                    </p:anim>
                    <p:anim calcmode="lin" valueType="num">
                      <p:cBhvr>
                        <p:cTn dur="510" fill="hold"/>
                        <p:tgtEl>
                          <p:spTgt spid="42"/>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10" fill="hold"/>
                        <p:tgtEl>
                          <p:spTgt spid="44"/>
                        </p:tgtEl>
                        <p:attrNameLst>
                          <p:attrName>ppt_w</p:attrName>
                        </p:attrNameLst>
                      </p:cBhvr>
                      <p:tavLst>
                        <p:tav tm="0">
                          <p:val>
                            <p:fltVal val="0"/>
                          </p:val>
                        </p:tav>
                        <p:tav tm="100000">
                          <p:val>
                            <p:strVal val="#ppt_w"/>
                          </p:val>
                        </p:tav>
                      </p:tavLst>
                    </p:anim>
                    <p:anim calcmode="lin" valueType="num">
                      <p:cBhvr>
                        <p:cTn dur="510" fill="hold"/>
                        <p:tgtEl>
                          <p:spTgt spid="44"/>
                        </p:tgtEl>
                        <p:attrNameLst>
                          <p:attrName>ppt_h</p:attrName>
                        </p:attrNameLst>
                      </p:cBhvr>
                      <p:tavLst>
                        <p:tav tm="0">
                          <p:val>
                            <p:fltVal val="0"/>
                          </p:val>
                        </p:tav>
                        <p:tav tm="100000">
                          <p:val>
                            <p:strVal val="#ppt_h"/>
                          </p:val>
                        </p:tav>
                      </p:tavLst>
                    </p:anim>
                    <p:animEffect transition="in" filter="fade">
                      <p:cBhvr>
                        <p:cTn dur="51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10"/>
                        <p:tgtEl>
                          <p:spTgt spid="45"/>
                        </p:tgtEl>
                      </p:cBhvr>
                    </p:animEffect>
                    <p:anim calcmode="lin" valueType="num">
                      <p:cBhvr>
                        <p:cTn dur="510" fill="hold"/>
                        <p:tgtEl>
                          <p:spTgt spid="45"/>
                        </p:tgtEl>
                        <p:attrNameLst>
                          <p:attrName>ppt_x</p:attrName>
                        </p:attrNameLst>
                      </p:cBhvr>
                      <p:tavLst>
                        <p:tav tm="0">
                          <p:val>
                            <p:strVal val="#ppt_x"/>
                          </p:val>
                        </p:tav>
                        <p:tav tm="100000">
                          <p:val>
                            <p:strVal val="#ppt_x"/>
                          </p:val>
                        </p:tav>
                      </p:tavLst>
                    </p:anim>
                    <p:anim calcmode="lin" valueType="num">
                      <p:cBhvr>
                        <p:cTn dur="51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10"/>
                        <p:tgtEl>
                          <p:spTgt spid="46"/>
                        </p:tgtEl>
                      </p:cBhvr>
                    </p:animEffect>
                  </p:childTnLst>
                </p:cTn>
              </p:par>
            </p:tnLst>
          </p:tmpl>
        </p:tmplLst>
      </p:bldP>
      <p:bldP spid="47" grpId="0" build="p">
        <p:tmplLst>
          <p:tmpl lvl="1">
            <p:tnLst>
              <p:par>
                <p:cTn presetID="42"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10"/>
                        <p:tgtEl>
                          <p:spTgt spid="47"/>
                        </p:tgtEl>
                      </p:cBhvr>
                    </p:animEffect>
                    <p:anim calcmode="lin" valueType="num">
                      <p:cBhvr>
                        <p:cTn dur="510" fill="hold"/>
                        <p:tgtEl>
                          <p:spTgt spid="47"/>
                        </p:tgtEl>
                        <p:attrNameLst>
                          <p:attrName>ppt_x</p:attrName>
                        </p:attrNameLst>
                      </p:cBhvr>
                      <p:tavLst>
                        <p:tav tm="0">
                          <p:val>
                            <p:strVal val="#ppt_x"/>
                          </p:val>
                        </p:tav>
                        <p:tav tm="100000">
                          <p:val>
                            <p:strVal val="#ppt_x"/>
                          </p:val>
                        </p:tav>
                      </p:tavLst>
                    </p:anim>
                    <p:anim calcmode="lin" valueType="num">
                      <p:cBhvr>
                        <p:cTn dur="510" fill="hold"/>
                        <p:tgtEl>
                          <p:spTgt spid="47"/>
                        </p:tgtEl>
                        <p:attrNameLst>
                          <p:attrName>ppt_y</p:attrName>
                        </p:attrNameLst>
                      </p:cBhvr>
                      <p:tavLst>
                        <p:tav tm="0">
                          <p:val>
                            <p:strVal val="#ppt_y+.1"/>
                          </p:val>
                        </p:tav>
                        <p:tav tm="100000">
                          <p:val>
                            <p:strVal val="#ppt_y"/>
                          </p:val>
                        </p:tav>
                      </p:tavLst>
                    </p:anim>
                  </p:childTnLst>
                </p:cTn>
              </p:par>
            </p:tnLst>
          </p:tmpl>
        </p:tmplLst>
      </p:bldP>
      <p:bldP spid="23" grpId="0" animBg="1"/>
      <p:bldP spid="25" grpId="0" animBg="1"/>
      <p:bldP spid="30" grpId="0" animBg="1"/>
      <p:bldP spid="35" grpId="0" animBg="1"/>
      <p:bldP spid="37" grpId="0" animBg="1"/>
      <p:bldP spid="51" grpId="0"/>
      <p:bldP spid="52" grpId="0"/>
      <p:bldP spid="53"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0" name="Teardrop 29"/>
          <p:cNvSpPr/>
          <p:nvPr userDrawn="1"/>
        </p:nvSpPr>
        <p:spPr>
          <a:xfrm rot="13482192">
            <a:off x="962197" y="1180396"/>
            <a:ext cx="2032186" cy="1828967"/>
          </a:xfrm>
          <a:prstGeom prst="teardrop">
            <a:avLst>
              <a:gd name="adj" fmla="val 1079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ardrop 32"/>
          <p:cNvSpPr/>
          <p:nvPr userDrawn="1"/>
        </p:nvSpPr>
        <p:spPr>
          <a:xfrm rot="13482192">
            <a:off x="3745086" y="1180396"/>
            <a:ext cx="2032186" cy="1828967"/>
          </a:xfrm>
          <a:prstGeom prst="teardrop">
            <a:avLst>
              <a:gd name="adj" fmla="val 107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ardrop 33"/>
          <p:cNvSpPr/>
          <p:nvPr userDrawn="1"/>
        </p:nvSpPr>
        <p:spPr>
          <a:xfrm rot="13482192">
            <a:off x="6690954" y="1180395"/>
            <a:ext cx="2032186" cy="1828967"/>
          </a:xfrm>
          <a:prstGeom prst="teardrop">
            <a:avLst>
              <a:gd name="adj" fmla="val 107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Text Placeholder 7"/>
          <p:cNvSpPr>
            <a:spLocks noGrp="1" noChangeAspect="1"/>
          </p:cNvSpPr>
          <p:nvPr>
            <p:ph type="body" sz="quarter" idx="39" hasCustomPrompt="1"/>
          </p:nvPr>
        </p:nvSpPr>
        <p:spPr>
          <a:xfrm>
            <a:off x="1313390"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noChangeAspect="1"/>
          </p:cNvSpPr>
          <p:nvPr>
            <p:ph type="body" sz="quarter" idx="56" hasCustomPrompt="1"/>
          </p:nvPr>
        </p:nvSpPr>
        <p:spPr>
          <a:xfrm>
            <a:off x="4124323"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noChangeAspect="1"/>
          </p:cNvSpPr>
          <p:nvPr>
            <p:ph type="body" sz="quarter" idx="60" hasCustomPrompt="1"/>
          </p:nvPr>
        </p:nvSpPr>
        <p:spPr>
          <a:xfrm>
            <a:off x="6989762"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a:t>icon</a:t>
            </a:r>
            <a:endParaRPr lang="es-ES_tradnl" dirty="0"/>
          </a:p>
        </p:txBody>
      </p:sp>
      <p:sp>
        <p:nvSpPr>
          <p:cNvPr id="48" name="Rounded Rectangle 47"/>
          <p:cNvSpPr/>
          <p:nvPr userDrawn="1"/>
        </p:nvSpPr>
        <p:spPr>
          <a:xfrm>
            <a:off x="800628" y="3412137"/>
            <a:ext cx="304272" cy="2089503"/>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 Placeholder 7"/>
          <p:cNvSpPr>
            <a:spLocks noGrp="1"/>
          </p:cNvSpPr>
          <p:nvPr>
            <p:ph type="body" sz="quarter" idx="19" hasCustomPrompt="1"/>
          </p:nvPr>
        </p:nvSpPr>
        <p:spPr>
          <a:xfrm>
            <a:off x="1206502"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16" hasCustomPrompt="1"/>
          </p:nvPr>
        </p:nvSpPr>
        <p:spPr>
          <a:xfrm>
            <a:off x="1206502"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1" name="Text Placeholder 7"/>
          <p:cNvSpPr>
            <a:spLocks noGrp="1"/>
          </p:cNvSpPr>
          <p:nvPr>
            <p:ph type="body" sz="quarter" idx="55" hasCustomPrompt="1"/>
          </p:nvPr>
        </p:nvSpPr>
        <p:spPr>
          <a:xfrm>
            <a:off x="1206502"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p>
        </p:txBody>
      </p:sp>
      <p:sp>
        <p:nvSpPr>
          <p:cNvPr id="52" name="Rounded Rectangle 51"/>
          <p:cNvSpPr/>
          <p:nvPr userDrawn="1"/>
        </p:nvSpPr>
        <p:spPr>
          <a:xfrm>
            <a:off x="3611561" y="3412137"/>
            <a:ext cx="304272" cy="208950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57" hasCustomPrompt="1"/>
          </p:nvPr>
        </p:nvSpPr>
        <p:spPr>
          <a:xfrm>
            <a:off x="4017435"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58" hasCustomPrompt="1"/>
          </p:nvPr>
        </p:nvSpPr>
        <p:spPr>
          <a:xfrm>
            <a:off x="4017435"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5" name="Text Placeholder 7"/>
          <p:cNvSpPr>
            <a:spLocks noGrp="1"/>
          </p:cNvSpPr>
          <p:nvPr>
            <p:ph type="body" sz="quarter" idx="59" hasCustomPrompt="1"/>
          </p:nvPr>
        </p:nvSpPr>
        <p:spPr>
          <a:xfrm>
            <a:off x="4017435"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p>
        </p:txBody>
      </p:sp>
      <p:sp>
        <p:nvSpPr>
          <p:cNvPr id="56" name="Rounded Rectangle 55"/>
          <p:cNvSpPr/>
          <p:nvPr userDrawn="1"/>
        </p:nvSpPr>
        <p:spPr>
          <a:xfrm>
            <a:off x="6400800" y="3412135"/>
            <a:ext cx="304272" cy="208950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61" hasCustomPrompt="1"/>
          </p:nvPr>
        </p:nvSpPr>
        <p:spPr>
          <a:xfrm>
            <a:off x="6806674"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62" hasCustomPrompt="1"/>
          </p:nvPr>
        </p:nvSpPr>
        <p:spPr>
          <a:xfrm>
            <a:off x="6806674"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9" name="Text Placeholder 7"/>
          <p:cNvSpPr>
            <a:spLocks noGrp="1"/>
          </p:cNvSpPr>
          <p:nvPr>
            <p:ph type="body" sz="quarter" idx="63" hasCustomPrompt="1"/>
          </p:nvPr>
        </p:nvSpPr>
        <p:spPr>
          <a:xfrm>
            <a:off x="6806674"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p>
        </p:txBody>
      </p:sp>
    </p:spTree>
    <p:extLst>
      <p:ext uri="{BB962C8B-B14F-4D97-AF65-F5344CB8AC3E}">
        <p14:creationId xmlns:p14="http://schemas.microsoft.com/office/powerpoint/2010/main" val="153642469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 calcmode="lin" valueType="num">
                                      <p:cBhvr>
                                        <p:cTn id="3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35">
                                            <p:txEl>
                                              <p:pRg st="0" end="0"/>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 calcmode="lin" valueType="num">
                                      <p:cBhvr>
                                        <p:cTn id="3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36">
                                            <p:txEl>
                                              <p:pRg st="0" end="0"/>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 calcmode="lin" valueType="num">
                                      <p:cBhvr>
                                        <p:cTn id="45"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37">
                                            <p:txEl>
                                              <p:pRg st="0" end="0"/>
                                            </p:txEl>
                                          </p:spTgt>
                                        </p:tgtEl>
                                      </p:cBhvr>
                                    </p:animEffect>
                                  </p:childTnLst>
                                </p:cTn>
                              </p:par>
                            </p:childTnLst>
                          </p:cTn>
                        </p:par>
                        <p:par>
                          <p:cTn id="48" fill="hold">
                            <p:stCondLst>
                              <p:cond delay="3500"/>
                            </p:stCondLst>
                            <p:childTnLst>
                              <p:par>
                                <p:cTn id="49" presetID="37"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900" decel="100000" fill="hold"/>
                                        <p:tgtEl>
                                          <p:spTgt spid="4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anim calcmode="lin" valueType="num">
                                      <p:cBhvr>
                                        <p:cTn id="5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49">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400"/>
                                        <p:tgtEl>
                                          <p:spTgt spid="51">
                                            <p:txEl>
                                              <p:pRg st="0" end="0"/>
                                            </p:txEl>
                                          </p:spTgt>
                                        </p:tgtEl>
                                      </p:cBhvr>
                                    </p:animEffect>
                                    <p:anim calcmode="lin" valueType="num">
                                      <p:cBhvr>
                                        <p:cTn id="6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37"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900" decel="100000" fill="hold"/>
                                        <p:tgtEl>
                                          <p:spTgt spid="5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anim calcmode="lin" valueType="num">
                                      <p:cBhvr>
                                        <p:cTn id="7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fade">
                                      <p:cBhvr>
                                        <p:cTn id="82" dur="500"/>
                                        <p:tgtEl>
                                          <p:spTgt spid="54">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55">
                                            <p:txEl>
                                              <p:pRg st="0" end="0"/>
                                            </p:txEl>
                                          </p:spTgt>
                                        </p:tgtEl>
                                        <p:attrNameLst>
                                          <p:attrName>style.visibility</p:attrName>
                                        </p:attrNameLst>
                                      </p:cBhvr>
                                      <p:to>
                                        <p:strVal val="visible"/>
                                      </p:to>
                                    </p:set>
                                    <p:animEffect transition="in" filter="fade">
                                      <p:cBhvr>
                                        <p:cTn id="85" dur="400"/>
                                        <p:tgtEl>
                                          <p:spTgt spid="55">
                                            <p:txEl>
                                              <p:pRg st="0" end="0"/>
                                            </p:txEl>
                                          </p:spTgt>
                                        </p:tgtEl>
                                      </p:cBhvr>
                                    </p:animEffect>
                                    <p:anim calcmode="lin" valueType="num">
                                      <p:cBhvr>
                                        <p:cTn id="8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37"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57">
                                            <p:txEl>
                                              <p:pRg st="0" end="0"/>
                                            </p:txEl>
                                          </p:spTgt>
                                        </p:tgtEl>
                                        <p:attrNameLst>
                                          <p:attrName>style.visibility</p:attrName>
                                        </p:attrNameLst>
                                      </p:cBhvr>
                                      <p:to>
                                        <p:strVal val="visible"/>
                                      </p:to>
                                    </p:set>
                                    <p:animEffect transition="in" filter="fade">
                                      <p:cBhvr>
                                        <p:cTn id="97" dur="500"/>
                                        <p:tgtEl>
                                          <p:spTgt spid="57">
                                            <p:txEl>
                                              <p:pRg st="0" end="0"/>
                                            </p:txEl>
                                          </p:spTgt>
                                        </p:tgtEl>
                                      </p:cBhvr>
                                    </p:animEffect>
                                    <p:anim calcmode="lin" valueType="num">
                                      <p:cBhvr>
                                        <p:cTn id="98"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59">
                                            <p:txEl>
                                              <p:pRg st="0" end="0"/>
                                            </p:txEl>
                                          </p:spTgt>
                                        </p:tgtEl>
                                        <p:attrNameLst>
                                          <p:attrName>style.visibility</p:attrName>
                                        </p:attrNameLst>
                                      </p:cBhvr>
                                      <p:to>
                                        <p:strVal val="visible"/>
                                      </p:to>
                                    </p:set>
                                    <p:animEffect transition="in" filter="fade">
                                      <p:cBhvr>
                                        <p:cTn id="105" dur="400"/>
                                        <p:tgtEl>
                                          <p:spTgt spid="59">
                                            <p:txEl>
                                              <p:pRg st="0" end="0"/>
                                            </p:txEl>
                                          </p:spTgt>
                                        </p:tgtEl>
                                      </p:cBhvr>
                                    </p:animEffect>
                                    <p:anim calcmode="lin" valueType="num">
                                      <p:cBhvr>
                                        <p:cTn id="10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0" grpId="0" animBg="1"/>
      <p:bldP spid="33" grpId="0" animBg="1"/>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48" grpId="0" animBg="1"/>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04800" y="1286533"/>
            <a:ext cx="14097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38" y="115824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304800" y="2395243"/>
            <a:ext cx="1409700"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513294"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38" y="226695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304800" y="3503953"/>
            <a:ext cx="1409700"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513294"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38" y="337566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737780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8029576" y="1389403"/>
            <a:ext cx="1520824"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090432" y="142369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4816476" y="126111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816478" y="162170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8029576" y="2498113"/>
            <a:ext cx="1520824"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8090432" y="253240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4816476" y="236982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4816478" y="273041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8029576" y="3606823"/>
            <a:ext cx="1520824"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8090432" y="364111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4816476" y="347853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4816478" y="383912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9600379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infographic">
    <p:spTree>
      <p:nvGrpSpPr>
        <p:cNvPr id="1" name=""/>
        <p:cNvGrpSpPr/>
        <p:nvPr/>
      </p:nvGrpSpPr>
      <p:grpSpPr>
        <a:xfrm>
          <a:off x="0" y="0"/>
          <a:ext cx="0" cy="0"/>
          <a:chOff x="0" y="0"/>
          <a:chExt cx="0" cy="0"/>
        </a:xfrm>
      </p:grpSpPr>
      <p:sp>
        <p:nvSpPr>
          <p:cNvPr id="53" name="Oval 52"/>
          <p:cNvSpPr>
            <a:spLocks noChangeAspect="1"/>
          </p:cNvSpPr>
          <p:nvPr userDrawn="1"/>
        </p:nvSpPr>
        <p:spPr>
          <a:xfrm>
            <a:off x="646026"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21" name="Picture Placeholder 2"/>
          <p:cNvSpPr>
            <a:spLocks noGrp="1" noChangeAspect="1"/>
          </p:cNvSpPr>
          <p:nvPr>
            <p:ph type="pic" sz="quarter" idx="17"/>
          </p:nvPr>
        </p:nvSpPr>
        <p:spPr>
          <a:xfrm>
            <a:off x="8249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5" name="Oval 24"/>
          <p:cNvSpPr>
            <a:spLocks noChangeAspect="1"/>
          </p:cNvSpPr>
          <p:nvPr userDrawn="1"/>
        </p:nvSpPr>
        <p:spPr>
          <a:xfrm>
            <a:off x="3389228"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2" name="Picture Placeholder 2"/>
          <p:cNvSpPr>
            <a:spLocks noGrp="1" noChangeAspect="1"/>
          </p:cNvSpPr>
          <p:nvPr>
            <p:ph type="pic" sz="quarter" idx="18"/>
          </p:nvPr>
        </p:nvSpPr>
        <p:spPr>
          <a:xfrm>
            <a:off x="3568166"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4" name="Oval 33"/>
          <p:cNvSpPr>
            <a:spLocks noChangeAspect="1"/>
          </p:cNvSpPr>
          <p:nvPr userDrawn="1"/>
        </p:nvSpPr>
        <p:spPr>
          <a:xfrm>
            <a:off x="6149361"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7" name="Picture Placeholder 2"/>
          <p:cNvSpPr>
            <a:spLocks noGrp="1" noChangeAspect="1"/>
          </p:cNvSpPr>
          <p:nvPr>
            <p:ph type="pic" sz="quarter" idx="19"/>
          </p:nvPr>
        </p:nvSpPr>
        <p:spPr>
          <a:xfrm>
            <a:off x="63404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8344825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par>
                          <p:cTn id="31" fill="hold">
                            <p:stCondLst>
                              <p:cond delay="5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anim calcmode="lin" valueType="num">
                                      <p:cBhvr>
                                        <p:cTn id="4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500"/>
                                        <p:tgtEl>
                                          <p:spTgt spid="27">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10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15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1" grpId="0"/>
      <p:bldP spid="25"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4" grpId="0" animBg="1"/>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und bars char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4"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9"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grpSp>
        <p:nvGrpSpPr>
          <p:cNvPr id="5" name="Group 4"/>
          <p:cNvGrpSpPr/>
          <p:nvPr userDrawn="1"/>
        </p:nvGrpSpPr>
        <p:grpSpPr>
          <a:xfrm>
            <a:off x="452438" y="1325886"/>
            <a:ext cx="8229600" cy="2148292"/>
            <a:chOff x="452438" y="1473206"/>
            <a:chExt cx="8229600" cy="2386991"/>
          </a:xfrm>
        </p:grpSpPr>
        <p:sp>
          <p:nvSpPr>
            <p:cNvPr id="2" name="TextBox 1"/>
            <p:cNvSpPr txBox="1"/>
            <p:nvPr userDrawn="1"/>
          </p:nvSpPr>
          <p:spPr>
            <a:xfrm>
              <a:off x="452438" y="1473206"/>
              <a:ext cx="39145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100</a:t>
              </a:r>
            </a:p>
          </p:txBody>
        </p:sp>
        <p:cxnSp>
          <p:nvCxnSpPr>
            <p:cNvPr id="4" name="Straight Connector 3"/>
            <p:cNvCxnSpPr/>
            <p:nvPr userDrawn="1"/>
          </p:nvCxnSpPr>
          <p:spPr>
            <a:xfrm>
              <a:off x="906408" y="16455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452438" y="3572939"/>
              <a:ext cx="253596"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0</a:t>
              </a:r>
            </a:p>
          </p:txBody>
        </p:sp>
        <p:cxnSp>
          <p:nvCxnSpPr>
            <p:cNvPr id="25" name="Straight Connector 24"/>
            <p:cNvCxnSpPr/>
            <p:nvPr userDrawn="1"/>
          </p:nvCxnSpPr>
          <p:spPr>
            <a:xfrm>
              <a:off x="906408" y="3745305"/>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452438" y="2540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50</a:t>
              </a:r>
            </a:p>
          </p:txBody>
        </p:sp>
        <p:cxnSp>
          <p:nvCxnSpPr>
            <p:cNvPr id="27" name="Straight Connector 26"/>
            <p:cNvCxnSpPr/>
            <p:nvPr userDrawn="1"/>
          </p:nvCxnSpPr>
          <p:spPr>
            <a:xfrm>
              <a:off x="906408" y="2712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userDrawn="1"/>
          </p:nvSpPr>
          <p:spPr>
            <a:xfrm>
              <a:off x="452438" y="2032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75</a:t>
              </a:r>
            </a:p>
          </p:txBody>
        </p:sp>
        <p:cxnSp>
          <p:nvCxnSpPr>
            <p:cNvPr id="31" name="Straight Connector 30"/>
            <p:cNvCxnSpPr/>
            <p:nvPr userDrawn="1"/>
          </p:nvCxnSpPr>
          <p:spPr>
            <a:xfrm>
              <a:off x="906408" y="2204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userDrawn="1"/>
          </p:nvSpPr>
          <p:spPr>
            <a:xfrm>
              <a:off x="452438" y="3064940"/>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5B9BD5"/>
                  </a:solidFill>
                  <a:effectLst/>
                  <a:uLnTx/>
                  <a:uFillTx/>
                  <a:latin typeface="Lato Regular"/>
                  <a:ea typeface="+mn-ea"/>
                  <a:cs typeface="Lato Regular"/>
                </a:rPr>
                <a:t>25</a:t>
              </a:r>
            </a:p>
          </p:txBody>
        </p:sp>
        <p:cxnSp>
          <p:nvCxnSpPr>
            <p:cNvPr id="33" name="Straight Connector 32"/>
            <p:cNvCxnSpPr/>
            <p:nvPr userDrawn="1"/>
          </p:nvCxnSpPr>
          <p:spPr>
            <a:xfrm>
              <a:off x="906408" y="3237306"/>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913908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anim calcmode="lin" valueType="num">
                                      <p:cBhvr>
                                        <p:cTn id="2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44">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anim calcmode="lin" valueType="num">
                                      <p:cBhvr>
                                        <p:cTn id="3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49">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fade">
                                      <p:cBhvr>
                                        <p:cTn id="41" dur="500"/>
                                        <p:tgtEl>
                                          <p:spTgt spid="50">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748741"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5053536"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7" name="Text Placeholder 7"/>
          <p:cNvSpPr>
            <a:spLocks noGrp="1"/>
          </p:cNvSpPr>
          <p:nvPr>
            <p:ph type="body" sz="quarter" idx="65" hasCustomPrompt="1"/>
          </p:nvPr>
        </p:nvSpPr>
        <p:spPr>
          <a:xfrm>
            <a:off x="4748741"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748741"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5053536"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3" name="Text Placeholder 7"/>
          <p:cNvSpPr>
            <a:spLocks noGrp="1"/>
          </p:cNvSpPr>
          <p:nvPr>
            <p:ph type="body" sz="quarter" idx="71" hasCustomPrompt="1"/>
          </p:nvPr>
        </p:nvSpPr>
        <p:spPr>
          <a:xfrm>
            <a:off x="4748741"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748741"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5053536"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29" name="Text Placeholder 7"/>
          <p:cNvSpPr>
            <a:spLocks noGrp="1"/>
          </p:cNvSpPr>
          <p:nvPr>
            <p:ph type="body" sz="quarter" idx="77" hasCustomPrompt="1"/>
          </p:nvPr>
        </p:nvSpPr>
        <p:spPr>
          <a:xfrm>
            <a:off x="4748741"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78" hasCustomPrompt="1"/>
          </p:nvPr>
        </p:nvSpPr>
        <p:spPr>
          <a:xfrm>
            <a:off x="6911446"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1" name="Text Placeholder 7"/>
          <p:cNvSpPr>
            <a:spLocks noGrp="1"/>
          </p:cNvSpPr>
          <p:nvPr>
            <p:ph type="body" sz="quarter" idx="79" hasCustomPrompt="1"/>
          </p:nvPr>
        </p:nvSpPr>
        <p:spPr>
          <a:xfrm>
            <a:off x="7216241"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a:t>2000</a:t>
            </a:r>
          </a:p>
        </p:txBody>
      </p:sp>
      <p:sp>
        <p:nvSpPr>
          <p:cNvPr id="32" name="Text Placeholder 7"/>
          <p:cNvSpPr>
            <a:spLocks noGrp="1"/>
          </p:cNvSpPr>
          <p:nvPr>
            <p:ph type="body" sz="quarter" idx="80" hasCustomPrompt="1"/>
          </p:nvPr>
        </p:nvSpPr>
        <p:spPr>
          <a:xfrm>
            <a:off x="6911446"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Oval 36"/>
          <p:cNvSpPr>
            <a:spLocks noChangeAspect="1"/>
          </p:cNvSpPr>
          <p:nvPr userDrawn="1"/>
        </p:nvSpPr>
        <p:spPr>
          <a:xfrm flipH="1">
            <a:off x="4748741" y="1176386"/>
            <a:ext cx="216000" cy="19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a:spLocks noChangeAspect="1"/>
          </p:cNvSpPr>
          <p:nvPr userDrawn="1"/>
        </p:nvSpPr>
        <p:spPr>
          <a:xfrm flipH="1">
            <a:off x="6911446" y="1176386"/>
            <a:ext cx="216000" cy="1944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a:spLocks noChangeAspect="1"/>
          </p:cNvSpPr>
          <p:nvPr userDrawn="1"/>
        </p:nvSpPr>
        <p:spPr>
          <a:xfrm flipH="1">
            <a:off x="4748741" y="2381164"/>
            <a:ext cx="216000" cy="19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a:spLocks noChangeAspect="1"/>
          </p:cNvSpPr>
          <p:nvPr userDrawn="1"/>
        </p:nvSpPr>
        <p:spPr>
          <a:xfrm flipH="1">
            <a:off x="6911446" y="2381164"/>
            <a:ext cx="216000" cy="19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a:spLocks noChangeAspect="1"/>
          </p:cNvSpPr>
          <p:nvPr userDrawn="1"/>
        </p:nvSpPr>
        <p:spPr>
          <a:xfrm flipH="1">
            <a:off x="4748741" y="3571626"/>
            <a:ext cx="216000" cy="194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a:spLocks noChangeAspect="1"/>
          </p:cNvSpPr>
          <p:nvPr userDrawn="1"/>
        </p:nvSpPr>
        <p:spPr>
          <a:xfrm flipH="1">
            <a:off x="6911446" y="3571626"/>
            <a:ext cx="216000" cy="1944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3723310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30">
                                            <p:txEl>
                                              <p:pRg st="0" end="0"/>
                                            </p:txEl>
                                          </p:spTgt>
                                        </p:tgtEl>
                                        <p:attrNameLst>
                                          <p:attrName>style.visibility</p:attrName>
                                        </p:attrNameLst>
                                      </p:cBhvr>
                                      <p:to>
                                        <p:strVal val="visible"/>
                                      </p:to>
                                    </p:set>
                                    <p:animEffect transition="in" filter="fade">
                                      <p:cBhvr>
                                        <p:cTn id="85" dur="500"/>
                                        <p:tgtEl>
                                          <p:spTgt spid="30">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fade">
                                      <p:cBhvr>
                                        <p:cTn id="88" dur="400"/>
                                        <p:tgtEl>
                                          <p:spTgt spid="31">
                                            <p:txEl>
                                              <p:pRg st="0" end="0"/>
                                            </p:txEl>
                                          </p:spTgt>
                                        </p:tgtEl>
                                      </p:cBhvr>
                                    </p:animEffect>
                                    <p:anim calcmode="lin" valueType="num">
                                      <p:cBhvr>
                                        <p:cTn id="89"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31">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200"/>
                                  </p:stCondLst>
                                  <p:childTnLst>
                                    <p:set>
                                      <p:cBhvr>
                                        <p:cTn id="92" dur="1" fill="hold">
                                          <p:stCondLst>
                                            <p:cond delay="0"/>
                                          </p:stCondLst>
                                        </p:cTn>
                                        <p:tgtEl>
                                          <p:spTgt spid="32">
                                            <p:txEl>
                                              <p:pRg st="0" end="0"/>
                                            </p:txEl>
                                          </p:spTgt>
                                        </p:tgtEl>
                                        <p:attrNameLst>
                                          <p:attrName>style.visibility</p:attrName>
                                        </p:attrNameLst>
                                      </p:cBhvr>
                                      <p:to>
                                        <p:strVal val="visible"/>
                                      </p:to>
                                    </p:set>
                                    <p:animEffect transition="in" filter="fade">
                                      <p:cBhvr>
                                        <p:cTn id="93" dur="500"/>
                                        <p:tgtEl>
                                          <p:spTgt spid="32">
                                            <p:txEl>
                                              <p:pRg st="0" end="0"/>
                                            </p:txEl>
                                          </p:spTgt>
                                        </p:tgtEl>
                                      </p:cBhvr>
                                    </p:animEffect>
                                    <p:anim calcmode="lin" valueType="num">
                                      <p:cBhvr>
                                        <p:cTn id="9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00" fill="hold"/>
                                        <p:tgtEl>
                                          <p:spTgt spid="37"/>
                                        </p:tgtEl>
                                        <p:attrNameLst>
                                          <p:attrName>ppt_w</p:attrName>
                                        </p:attrNameLst>
                                      </p:cBhvr>
                                      <p:tavLst>
                                        <p:tav tm="0">
                                          <p:val>
                                            <p:fltVal val="0"/>
                                          </p:val>
                                        </p:tav>
                                        <p:tav tm="100000">
                                          <p:val>
                                            <p:strVal val="#ppt_w"/>
                                          </p:val>
                                        </p:tav>
                                      </p:tavLst>
                                    </p:anim>
                                    <p:anim calcmode="lin" valueType="num">
                                      <p:cBhvr>
                                        <p:cTn id="100" dur="200" fill="hold"/>
                                        <p:tgtEl>
                                          <p:spTgt spid="37"/>
                                        </p:tgtEl>
                                        <p:attrNameLst>
                                          <p:attrName>ppt_h</p:attrName>
                                        </p:attrNameLst>
                                      </p:cBhvr>
                                      <p:tavLst>
                                        <p:tav tm="0">
                                          <p:val>
                                            <p:fltVal val="0"/>
                                          </p:val>
                                        </p:tav>
                                        <p:tav tm="100000">
                                          <p:val>
                                            <p:strVal val="#ppt_h"/>
                                          </p:val>
                                        </p:tav>
                                      </p:tavLst>
                                    </p:anim>
                                    <p:animEffect transition="in" filter="fade">
                                      <p:cBhvr>
                                        <p:cTn id="101" dur="200"/>
                                        <p:tgtEl>
                                          <p:spTgt spid="37"/>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200" fill="hold"/>
                                        <p:tgtEl>
                                          <p:spTgt spid="38"/>
                                        </p:tgtEl>
                                        <p:attrNameLst>
                                          <p:attrName>ppt_w</p:attrName>
                                        </p:attrNameLst>
                                      </p:cBhvr>
                                      <p:tavLst>
                                        <p:tav tm="0">
                                          <p:val>
                                            <p:fltVal val="0"/>
                                          </p:val>
                                        </p:tav>
                                        <p:tav tm="100000">
                                          <p:val>
                                            <p:strVal val="#ppt_w"/>
                                          </p:val>
                                        </p:tav>
                                      </p:tavLst>
                                    </p:anim>
                                    <p:anim calcmode="lin" valueType="num">
                                      <p:cBhvr>
                                        <p:cTn id="106" dur="200" fill="hold"/>
                                        <p:tgtEl>
                                          <p:spTgt spid="38"/>
                                        </p:tgtEl>
                                        <p:attrNameLst>
                                          <p:attrName>ppt_h</p:attrName>
                                        </p:attrNameLst>
                                      </p:cBhvr>
                                      <p:tavLst>
                                        <p:tav tm="0">
                                          <p:val>
                                            <p:fltVal val="0"/>
                                          </p:val>
                                        </p:tav>
                                        <p:tav tm="100000">
                                          <p:val>
                                            <p:strVal val="#ppt_h"/>
                                          </p:val>
                                        </p:tav>
                                      </p:tavLst>
                                    </p:anim>
                                    <p:animEffect transition="in" filter="fade">
                                      <p:cBhvr>
                                        <p:cTn id="107" dur="200"/>
                                        <p:tgtEl>
                                          <p:spTgt spid="38"/>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200" fill="hold"/>
                                        <p:tgtEl>
                                          <p:spTgt spid="39"/>
                                        </p:tgtEl>
                                        <p:attrNameLst>
                                          <p:attrName>ppt_w</p:attrName>
                                        </p:attrNameLst>
                                      </p:cBhvr>
                                      <p:tavLst>
                                        <p:tav tm="0">
                                          <p:val>
                                            <p:fltVal val="0"/>
                                          </p:val>
                                        </p:tav>
                                        <p:tav tm="100000">
                                          <p:val>
                                            <p:strVal val="#ppt_w"/>
                                          </p:val>
                                        </p:tav>
                                      </p:tavLst>
                                    </p:anim>
                                    <p:anim calcmode="lin" valueType="num">
                                      <p:cBhvr>
                                        <p:cTn id="112" dur="200" fill="hold"/>
                                        <p:tgtEl>
                                          <p:spTgt spid="39"/>
                                        </p:tgtEl>
                                        <p:attrNameLst>
                                          <p:attrName>ppt_h</p:attrName>
                                        </p:attrNameLst>
                                      </p:cBhvr>
                                      <p:tavLst>
                                        <p:tav tm="0">
                                          <p:val>
                                            <p:fltVal val="0"/>
                                          </p:val>
                                        </p:tav>
                                        <p:tav tm="100000">
                                          <p:val>
                                            <p:strVal val="#ppt_h"/>
                                          </p:val>
                                        </p:tav>
                                      </p:tavLst>
                                    </p:anim>
                                    <p:animEffect transition="in" filter="fade">
                                      <p:cBhvr>
                                        <p:cTn id="113" dur="200"/>
                                        <p:tgtEl>
                                          <p:spTgt spid="39"/>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p:cTn id="117" dur="200" fill="hold"/>
                                        <p:tgtEl>
                                          <p:spTgt spid="40"/>
                                        </p:tgtEl>
                                        <p:attrNameLst>
                                          <p:attrName>ppt_w</p:attrName>
                                        </p:attrNameLst>
                                      </p:cBhvr>
                                      <p:tavLst>
                                        <p:tav tm="0">
                                          <p:val>
                                            <p:fltVal val="0"/>
                                          </p:val>
                                        </p:tav>
                                        <p:tav tm="100000">
                                          <p:val>
                                            <p:strVal val="#ppt_w"/>
                                          </p:val>
                                        </p:tav>
                                      </p:tavLst>
                                    </p:anim>
                                    <p:anim calcmode="lin" valueType="num">
                                      <p:cBhvr>
                                        <p:cTn id="118" dur="200" fill="hold"/>
                                        <p:tgtEl>
                                          <p:spTgt spid="40"/>
                                        </p:tgtEl>
                                        <p:attrNameLst>
                                          <p:attrName>ppt_h</p:attrName>
                                        </p:attrNameLst>
                                      </p:cBhvr>
                                      <p:tavLst>
                                        <p:tav tm="0">
                                          <p:val>
                                            <p:fltVal val="0"/>
                                          </p:val>
                                        </p:tav>
                                        <p:tav tm="100000">
                                          <p:val>
                                            <p:strVal val="#ppt_h"/>
                                          </p:val>
                                        </p:tav>
                                      </p:tavLst>
                                    </p:anim>
                                    <p:animEffect transition="in" filter="fade">
                                      <p:cBhvr>
                                        <p:cTn id="119" dur="200"/>
                                        <p:tgtEl>
                                          <p:spTgt spid="40"/>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p:cTn id="123" dur="200" fill="hold"/>
                                        <p:tgtEl>
                                          <p:spTgt spid="41"/>
                                        </p:tgtEl>
                                        <p:attrNameLst>
                                          <p:attrName>ppt_w</p:attrName>
                                        </p:attrNameLst>
                                      </p:cBhvr>
                                      <p:tavLst>
                                        <p:tav tm="0">
                                          <p:val>
                                            <p:fltVal val="0"/>
                                          </p:val>
                                        </p:tav>
                                        <p:tav tm="100000">
                                          <p:val>
                                            <p:strVal val="#ppt_w"/>
                                          </p:val>
                                        </p:tav>
                                      </p:tavLst>
                                    </p:anim>
                                    <p:anim calcmode="lin" valueType="num">
                                      <p:cBhvr>
                                        <p:cTn id="124" dur="200" fill="hold"/>
                                        <p:tgtEl>
                                          <p:spTgt spid="41"/>
                                        </p:tgtEl>
                                        <p:attrNameLst>
                                          <p:attrName>ppt_h</p:attrName>
                                        </p:attrNameLst>
                                      </p:cBhvr>
                                      <p:tavLst>
                                        <p:tav tm="0">
                                          <p:val>
                                            <p:fltVal val="0"/>
                                          </p:val>
                                        </p:tav>
                                        <p:tav tm="100000">
                                          <p:val>
                                            <p:strVal val="#ppt_h"/>
                                          </p:val>
                                        </p:tav>
                                      </p:tavLst>
                                    </p:anim>
                                    <p:animEffect transition="in" filter="fade">
                                      <p:cBhvr>
                                        <p:cTn id="125" dur="200"/>
                                        <p:tgtEl>
                                          <p:spTgt spid="41"/>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200" fill="hold"/>
                                        <p:tgtEl>
                                          <p:spTgt spid="42"/>
                                        </p:tgtEl>
                                        <p:attrNameLst>
                                          <p:attrName>ppt_w</p:attrName>
                                        </p:attrNameLst>
                                      </p:cBhvr>
                                      <p:tavLst>
                                        <p:tav tm="0">
                                          <p:val>
                                            <p:fltVal val="0"/>
                                          </p:val>
                                        </p:tav>
                                        <p:tav tm="100000">
                                          <p:val>
                                            <p:strVal val="#ppt_w"/>
                                          </p:val>
                                        </p:tav>
                                      </p:tavLst>
                                    </p:anim>
                                    <p:anim calcmode="lin" valueType="num">
                                      <p:cBhvr>
                                        <p:cTn id="130" dur="200" fill="hold"/>
                                        <p:tgtEl>
                                          <p:spTgt spid="42"/>
                                        </p:tgtEl>
                                        <p:attrNameLst>
                                          <p:attrName>ppt_h</p:attrName>
                                        </p:attrNameLst>
                                      </p:cBhvr>
                                      <p:tavLst>
                                        <p:tav tm="0">
                                          <p:val>
                                            <p:fltVal val="0"/>
                                          </p:val>
                                        </p:tav>
                                        <p:tav tm="100000">
                                          <p:val>
                                            <p:strVal val="#ppt_h"/>
                                          </p:val>
                                        </p:tav>
                                      </p:tavLst>
                                    </p:anim>
                                    <p:animEffect transition="in" filter="fade">
                                      <p:cBhvr>
                                        <p:cTn id="131"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39" grpId="0" animBg="1"/>
      <p:bldP spid="40" grpId="0" animBg="1"/>
      <p:bldP spid="41" grpId="0" animBg="1"/>
      <p:bldP spid="4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52438"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757233"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7" name="Text Placeholder 7"/>
          <p:cNvSpPr>
            <a:spLocks noGrp="1"/>
          </p:cNvSpPr>
          <p:nvPr>
            <p:ph type="body" sz="quarter" idx="65" hasCustomPrompt="1"/>
          </p:nvPr>
        </p:nvSpPr>
        <p:spPr>
          <a:xfrm>
            <a:off x="452438"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452438"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757233"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3" name="Text Placeholder 7"/>
          <p:cNvSpPr>
            <a:spLocks noGrp="1"/>
          </p:cNvSpPr>
          <p:nvPr>
            <p:ph type="body" sz="quarter" idx="71" hasCustomPrompt="1"/>
          </p:nvPr>
        </p:nvSpPr>
        <p:spPr>
          <a:xfrm>
            <a:off x="452438"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452438"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757233"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a:t>2000</a:t>
            </a:r>
          </a:p>
        </p:txBody>
      </p:sp>
      <p:sp>
        <p:nvSpPr>
          <p:cNvPr id="29" name="Text Placeholder 7"/>
          <p:cNvSpPr>
            <a:spLocks noGrp="1"/>
          </p:cNvSpPr>
          <p:nvPr>
            <p:ph type="body" sz="quarter" idx="77" hasCustomPrompt="1"/>
          </p:nvPr>
        </p:nvSpPr>
        <p:spPr>
          <a:xfrm>
            <a:off x="452438"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 name="Group 2"/>
          <p:cNvGrpSpPr/>
          <p:nvPr userDrawn="1"/>
        </p:nvGrpSpPr>
        <p:grpSpPr>
          <a:xfrm>
            <a:off x="2911553" y="1176386"/>
            <a:ext cx="2964974" cy="3654756"/>
            <a:chOff x="-1393297" y="-1336778"/>
            <a:chExt cx="6142038" cy="8412162"/>
          </a:xfrm>
        </p:grpSpPr>
        <p:grpSp>
          <p:nvGrpSpPr>
            <p:cNvPr id="2" name="Group 1"/>
            <p:cNvGrpSpPr/>
            <p:nvPr userDrawn="1"/>
          </p:nvGrpSpPr>
          <p:grpSpPr>
            <a:xfrm>
              <a:off x="-1393297" y="-1336778"/>
              <a:ext cx="6142038" cy="8412162"/>
              <a:chOff x="-1393297" y="-1336778"/>
              <a:chExt cx="6142038" cy="8412162"/>
            </a:xfrm>
          </p:grpSpPr>
          <p:sp>
            <p:nvSpPr>
              <p:cNvPr id="43" name="AutoShape 1"/>
              <p:cNvSpPr/>
              <p:nvPr userDrawn="1"/>
            </p:nvSpPr>
            <p:spPr bwMode="auto">
              <a:xfrm>
                <a:off x="-1385359" y="3649559"/>
                <a:ext cx="6134100" cy="3425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75000"/>
                </a:schemeClr>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4" name="AutoShape 17"/>
              <p:cNvSpPr/>
              <p:nvPr userDrawn="1"/>
            </p:nvSpPr>
            <p:spPr bwMode="auto">
              <a:xfrm>
                <a:off x="2408766" y="-789091"/>
                <a:ext cx="993775" cy="5443538"/>
              </a:xfrm>
              <a:prstGeom prst="roundRect">
                <a:avLst>
                  <a:gd name="adj" fmla="val 49824"/>
                </a:avLst>
              </a:prstGeom>
              <a:solidFill>
                <a:schemeClr val="accent4"/>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AutoShape 20"/>
              <p:cNvSpPr/>
              <p:nvPr userDrawn="1"/>
            </p:nvSpPr>
            <p:spPr bwMode="auto">
              <a:xfrm>
                <a:off x="-161397" y="-654153"/>
                <a:ext cx="993775" cy="5308600"/>
              </a:xfrm>
              <a:prstGeom prst="roundRect">
                <a:avLst>
                  <a:gd name="adj" fmla="val 49824"/>
                </a:avLst>
              </a:prstGeom>
              <a:solidFill>
                <a:schemeClr val="accent2"/>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8" name="AutoShape 24"/>
              <p:cNvSpPr/>
              <p:nvPr userDrawn="1"/>
            </p:nvSpPr>
            <p:spPr bwMode="auto">
              <a:xfrm>
                <a:off x="1070503" y="-1336778"/>
                <a:ext cx="993775" cy="6003925"/>
              </a:xfrm>
              <a:prstGeom prst="roundRect">
                <a:avLst>
                  <a:gd name="adj" fmla="val 49824"/>
                </a:avLst>
              </a:prstGeom>
              <a:solidFill>
                <a:schemeClr val="accent3"/>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0" name="AutoShape 27"/>
              <p:cNvSpPr/>
              <p:nvPr userDrawn="1"/>
            </p:nvSpPr>
            <p:spPr bwMode="auto">
              <a:xfrm>
                <a:off x="-1393297" y="2030309"/>
                <a:ext cx="993775" cy="2624138"/>
              </a:xfrm>
              <a:prstGeom prst="roundRect">
                <a:avLst>
                  <a:gd name="adj" fmla="val 49824"/>
                </a:avLst>
              </a:prstGeom>
              <a:solidFill>
                <a:schemeClr val="accent1"/>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2" name="AutoShape 30"/>
              <p:cNvSpPr/>
              <p:nvPr userDrawn="1"/>
            </p:nvSpPr>
            <p:spPr bwMode="auto">
              <a:xfrm>
                <a:off x="3772428" y="561872"/>
                <a:ext cx="968375" cy="4060825"/>
              </a:xfrm>
              <a:prstGeom prst="roundRect">
                <a:avLst>
                  <a:gd name="adj" fmla="val 48509"/>
                </a:avLst>
              </a:prstGeom>
              <a:solidFill>
                <a:schemeClr val="accent5"/>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45" name="AutoShape 18"/>
            <p:cNvSpPr/>
            <p:nvPr userDrawn="1"/>
          </p:nvSpPr>
          <p:spPr bwMode="auto">
            <a:xfrm>
              <a:off x="2415116" y="1404214"/>
              <a:ext cx="969962" cy="968375"/>
            </a:xfrm>
            <a:prstGeom prst="roundRect">
              <a:avLst>
                <a:gd name="adj" fmla="val 49819"/>
              </a:avLst>
            </a:prstGeom>
            <a:solidFill>
              <a:schemeClr val="accent4">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AutoShape 21"/>
            <p:cNvSpPr/>
            <p:nvPr userDrawn="1"/>
          </p:nvSpPr>
          <p:spPr bwMode="auto">
            <a:xfrm>
              <a:off x="-159809" y="1404214"/>
              <a:ext cx="968375" cy="968375"/>
            </a:xfrm>
            <a:prstGeom prst="roundRect">
              <a:avLst>
                <a:gd name="adj" fmla="val 49819"/>
              </a:avLst>
            </a:prstGeom>
            <a:solidFill>
              <a:schemeClr val="accent2">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AutoShape 25"/>
            <p:cNvSpPr/>
            <p:nvPr userDrawn="1"/>
          </p:nvSpPr>
          <p:spPr bwMode="auto">
            <a:xfrm>
              <a:off x="1072091" y="388214"/>
              <a:ext cx="968375" cy="968375"/>
            </a:xfrm>
            <a:prstGeom prst="roundRect">
              <a:avLst>
                <a:gd name="adj" fmla="val 49819"/>
              </a:avLst>
            </a:prstGeom>
            <a:solidFill>
              <a:schemeClr val="accent3">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1" name="AutoShape 28"/>
            <p:cNvSpPr/>
            <p:nvPr userDrawn="1"/>
          </p:nvSpPr>
          <p:spPr bwMode="auto">
            <a:xfrm>
              <a:off x="-1379009" y="2420214"/>
              <a:ext cx="968375" cy="968375"/>
            </a:xfrm>
            <a:prstGeom prst="roundRect">
              <a:avLst>
                <a:gd name="adj" fmla="val 49819"/>
              </a:avLst>
            </a:prstGeom>
            <a:solidFill>
              <a:schemeClr val="accent1">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3" name="AutoShape 31"/>
            <p:cNvSpPr/>
            <p:nvPr userDrawn="1"/>
          </p:nvSpPr>
          <p:spPr bwMode="auto">
            <a:xfrm>
              <a:off x="3772428" y="2401784"/>
              <a:ext cx="968375" cy="968375"/>
            </a:xfrm>
            <a:prstGeom prst="roundRect">
              <a:avLst>
                <a:gd name="adj" fmla="val 49819"/>
              </a:avLst>
            </a:prstGeom>
            <a:solidFill>
              <a:schemeClr val="accent5">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4" name="Text Placeholder 7"/>
          <p:cNvSpPr>
            <a:spLocks noGrp="1" noChangeAspect="1"/>
          </p:cNvSpPr>
          <p:nvPr>
            <p:ph type="body" sz="quarter" idx="81" hasCustomPrompt="1"/>
          </p:nvPr>
        </p:nvSpPr>
        <p:spPr>
          <a:xfrm>
            <a:off x="2938371" y="280064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01</a:t>
            </a:r>
          </a:p>
        </p:txBody>
      </p:sp>
      <p:sp>
        <p:nvSpPr>
          <p:cNvPr id="55" name="Text Placeholder 7"/>
          <p:cNvSpPr>
            <a:spLocks noGrp="1" noChangeAspect="1"/>
          </p:cNvSpPr>
          <p:nvPr>
            <p:ph type="body" sz="quarter" idx="47" hasCustomPrompt="1"/>
          </p:nvPr>
        </p:nvSpPr>
        <p:spPr>
          <a:xfrm>
            <a:off x="3522822" y="236973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02</a:t>
            </a:r>
          </a:p>
        </p:txBody>
      </p:sp>
      <p:sp>
        <p:nvSpPr>
          <p:cNvPr id="56" name="Text Placeholder 7"/>
          <p:cNvSpPr>
            <a:spLocks noGrp="1" noChangeAspect="1"/>
          </p:cNvSpPr>
          <p:nvPr>
            <p:ph type="body" sz="quarter" idx="48" hasCustomPrompt="1"/>
          </p:nvPr>
        </p:nvSpPr>
        <p:spPr>
          <a:xfrm>
            <a:off x="4125362" y="1925829"/>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03</a:t>
            </a:r>
          </a:p>
        </p:txBody>
      </p:sp>
      <p:sp>
        <p:nvSpPr>
          <p:cNvPr id="57" name="Text Placeholder 7"/>
          <p:cNvSpPr>
            <a:spLocks noGrp="1" noChangeAspect="1"/>
          </p:cNvSpPr>
          <p:nvPr>
            <p:ph type="body" sz="quarter" idx="49" hasCustomPrompt="1"/>
          </p:nvPr>
        </p:nvSpPr>
        <p:spPr>
          <a:xfrm>
            <a:off x="4770916" y="2353241"/>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04</a:t>
            </a:r>
          </a:p>
        </p:txBody>
      </p:sp>
      <p:sp>
        <p:nvSpPr>
          <p:cNvPr id="58" name="Text Placeholder 7"/>
          <p:cNvSpPr>
            <a:spLocks noGrp="1" noChangeAspect="1"/>
          </p:cNvSpPr>
          <p:nvPr>
            <p:ph type="body" sz="quarter" idx="50" hasCustomPrompt="1"/>
          </p:nvPr>
        </p:nvSpPr>
        <p:spPr>
          <a:xfrm>
            <a:off x="5433827" y="2800168"/>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a:t>05</a:t>
            </a:r>
          </a:p>
        </p:txBody>
      </p:sp>
      <p:sp>
        <p:nvSpPr>
          <p:cNvPr id="59" name="Text Placeholder 7"/>
          <p:cNvSpPr>
            <a:spLocks noGrp="1"/>
          </p:cNvSpPr>
          <p:nvPr>
            <p:ph type="body" sz="quarter" idx="82" hasCustomPrompt="1"/>
          </p:nvPr>
        </p:nvSpPr>
        <p:spPr>
          <a:xfrm>
            <a:off x="452441"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1">
                    <a:lumMod val="60000"/>
                    <a:lumOff val="40000"/>
                  </a:schemeClr>
                </a:solidFill>
                <a:latin typeface="Lato Regular"/>
                <a:cs typeface="Lato Regular"/>
              </a:defRPr>
            </a:lvl1pPr>
          </a:lstStyle>
          <a:p>
            <a:pPr lvl="0"/>
            <a:r>
              <a:rPr lang="es-ES_tradnl" dirty="0"/>
              <a:t>01</a:t>
            </a:r>
          </a:p>
        </p:txBody>
      </p:sp>
      <p:sp>
        <p:nvSpPr>
          <p:cNvPr id="60" name="Text Placeholder 7"/>
          <p:cNvSpPr>
            <a:spLocks noGrp="1"/>
          </p:cNvSpPr>
          <p:nvPr>
            <p:ph type="body" sz="quarter" idx="83" hasCustomPrompt="1"/>
          </p:nvPr>
        </p:nvSpPr>
        <p:spPr>
          <a:xfrm>
            <a:off x="6911449"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2"/>
                </a:solidFill>
                <a:latin typeface="Lato Regular"/>
                <a:cs typeface="Lato Regular"/>
              </a:defRPr>
            </a:lvl1pPr>
          </a:lstStyle>
          <a:p>
            <a:pPr lvl="0"/>
            <a:r>
              <a:rPr lang="es-ES_tradnl" dirty="0"/>
              <a:t>02</a:t>
            </a:r>
          </a:p>
        </p:txBody>
      </p:sp>
      <p:sp>
        <p:nvSpPr>
          <p:cNvPr id="61" name="Text Placeholder 7"/>
          <p:cNvSpPr>
            <a:spLocks noGrp="1"/>
          </p:cNvSpPr>
          <p:nvPr>
            <p:ph type="body" sz="quarter" idx="84" hasCustomPrompt="1"/>
          </p:nvPr>
        </p:nvSpPr>
        <p:spPr>
          <a:xfrm>
            <a:off x="452441"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3"/>
                </a:solidFill>
                <a:latin typeface="Lato Regular"/>
                <a:cs typeface="Lato Regular"/>
              </a:defRPr>
            </a:lvl1pPr>
          </a:lstStyle>
          <a:p>
            <a:pPr lvl="0"/>
            <a:r>
              <a:rPr lang="es-ES_tradnl" dirty="0"/>
              <a:t>03</a:t>
            </a:r>
          </a:p>
        </p:txBody>
      </p:sp>
      <p:sp>
        <p:nvSpPr>
          <p:cNvPr id="62" name="Text Placeholder 7"/>
          <p:cNvSpPr>
            <a:spLocks noGrp="1"/>
          </p:cNvSpPr>
          <p:nvPr>
            <p:ph type="body" sz="quarter" idx="85" hasCustomPrompt="1"/>
          </p:nvPr>
        </p:nvSpPr>
        <p:spPr>
          <a:xfrm>
            <a:off x="6911449"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4"/>
                </a:solidFill>
                <a:latin typeface="Lato Regular"/>
                <a:cs typeface="Lato Regular"/>
              </a:defRPr>
            </a:lvl1pPr>
          </a:lstStyle>
          <a:p>
            <a:pPr lvl="0"/>
            <a:r>
              <a:rPr lang="es-ES_tradnl" dirty="0"/>
              <a:t>04</a:t>
            </a:r>
          </a:p>
        </p:txBody>
      </p:sp>
      <p:sp>
        <p:nvSpPr>
          <p:cNvPr id="63" name="Text Placeholder 7"/>
          <p:cNvSpPr>
            <a:spLocks noGrp="1"/>
          </p:cNvSpPr>
          <p:nvPr>
            <p:ph type="body" sz="quarter" idx="86" hasCustomPrompt="1"/>
          </p:nvPr>
        </p:nvSpPr>
        <p:spPr>
          <a:xfrm>
            <a:off x="452441" y="3560197"/>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5"/>
                </a:solidFill>
                <a:latin typeface="Lato Regular"/>
                <a:cs typeface="Lato Regular"/>
              </a:defRPr>
            </a:lvl1pPr>
          </a:lstStyle>
          <a:p>
            <a:pPr lvl="0"/>
            <a:r>
              <a:rPr lang="es-ES_tradnl" dirty="0"/>
              <a:t>05</a:t>
            </a:r>
          </a:p>
        </p:txBody>
      </p:sp>
    </p:spTree>
    <p:extLst>
      <p:ext uri="{BB962C8B-B14F-4D97-AF65-F5344CB8AC3E}">
        <p14:creationId xmlns:p14="http://schemas.microsoft.com/office/powerpoint/2010/main" val="178601768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00"/>
                                  </p:stCondLst>
                                  <p:childTnLst>
                                    <p:set>
                                      <p:cBhvr>
                                        <p:cTn id="84" dur="1" fill="hold">
                                          <p:stCondLst>
                                            <p:cond delay="0"/>
                                          </p:stCondLst>
                                        </p:cTn>
                                        <p:tgtEl>
                                          <p:spTgt spid="54">
                                            <p:txEl>
                                              <p:pRg st="0" end="0"/>
                                            </p:txEl>
                                          </p:spTgt>
                                        </p:tgtEl>
                                        <p:attrNameLst>
                                          <p:attrName>style.visibility</p:attrName>
                                        </p:attrNameLst>
                                      </p:cBhvr>
                                      <p:to>
                                        <p:strVal val="visible"/>
                                      </p:to>
                                    </p:set>
                                    <p:animEffect transition="in" filter="fade">
                                      <p:cBhvr>
                                        <p:cTn id="85" dur="400"/>
                                        <p:tgtEl>
                                          <p:spTgt spid="54">
                                            <p:txEl>
                                              <p:pRg st="0" end="0"/>
                                            </p:txEl>
                                          </p:spTgt>
                                        </p:tgtEl>
                                      </p:cBhvr>
                                    </p:animEffect>
                                    <p:anim calcmode="lin" valueType="num">
                                      <p:cBhvr>
                                        <p:cTn id="86"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55">
                                            <p:txEl>
                                              <p:pRg st="0" end="0"/>
                                            </p:txEl>
                                          </p:spTgt>
                                        </p:tgtEl>
                                        <p:attrNameLst>
                                          <p:attrName>style.visibility</p:attrName>
                                        </p:attrNameLst>
                                      </p:cBhvr>
                                      <p:to>
                                        <p:strVal val="visible"/>
                                      </p:to>
                                    </p:set>
                                    <p:animEffect transition="in" filter="fade">
                                      <p:cBhvr>
                                        <p:cTn id="90" dur="400"/>
                                        <p:tgtEl>
                                          <p:spTgt spid="55">
                                            <p:txEl>
                                              <p:pRg st="0" end="0"/>
                                            </p:txEl>
                                          </p:spTgt>
                                        </p:tgtEl>
                                      </p:cBhvr>
                                    </p:animEffect>
                                    <p:anim calcmode="lin" valueType="num">
                                      <p:cBhvr>
                                        <p:cTn id="91"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5">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56">
                                            <p:txEl>
                                              <p:pRg st="0" end="0"/>
                                            </p:txEl>
                                          </p:spTgt>
                                        </p:tgtEl>
                                        <p:attrNameLst>
                                          <p:attrName>style.visibility</p:attrName>
                                        </p:attrNameLst>
                                      </p:cBhvr>
                                      <p:to>
                                        <p:strVal val="visible"/>
                                      </p:to>
                                    </p:set>
                                    <p:animEffect transition="in" filter="fade">
                                      <p:cBhvr>
                                        <p:cTn id="95" dur="400"/>
                                        <p:tgtEl>
                                          <p:spTgt spid="56">
                                            <p:txEl>
                                              <p:pRg st="0" end="0"/>
                                            </p:txEl>
                                          </p:spTgt>
                                        </p:tgtEl>
                                      </p:cBhvr>
                                    </p:animEffect>
                                    <p:anim calcmode="lin" valueType="num">
                                      <p:cBhvr>
                                        <p:cTn id="96" dur="4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6">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fade">
                                      <p:cBhvr>
                                        <p:cTn id="100" dur="400"/>
                                        <p:tgtEl>
                                          <p:spTgt spid="57">
                                            <p:txEl>
                                              <p:pRg st="0" end="0"/>
                                            </p:txEl>
                                          </p:spTgt>
                                        </p:tgtEl>
                                      </p:cBhvr>
                                    </p:animEffect>
                                    <p:anim calcmode="lin" valueType="num">
                                      <p:cBhvr>
                                        <p:cTn id="101"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58">
                                            <p:txEl>
                                              <p:pRg st="0" end="0"/>
                                            </p:txEl>
                                          </p:spTgt>
                                        </p:tgtEl>
                                        <p:attrNameLst>
                                          <p:attrName>style.visibility</p:attrName>
                                        </p:attrNameLst>
                                      </p:cBhvr>
                                      <p:to>
                                        <p:strVal val="visible"/>
                                      </p:to>
                                    </p:set>
                                    <p:animEffect transition="in" filter="fade">
                                      <p:cBhvr>
                                        <p:cTn id="105" dur="400"/>
                                        <p:tgtEl>
                                          <p:spTgt spid="58">
                                            <p:txEl>
                                              <p:pRg st="0" end="0"/>
                                            </p:txEl>
                                          </p:spTgt>
                                        </p:tgtEl>
                                      </p:cBhvr>
                                    </p:animEffect>
                                    <p:anim calcmode="lin" valueType="num">
                                      <p:cBhvr>
                                        <p:cTn id="106"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59">
                                            <p:txEl>
                                              <p:pRg st="0" end="0"/>
                                            </p:txEl>
                                          </p:spTgt>
                                        </p:tgtEl>
                                        <p:attrNameLst>
                                          <p:attrName>style.visibility</p:attrName>
                                        </p:attrNameLst>
                                      </p:cBhvr>
                                      <p:to>
                                        <p:strVal val="visible"/>
                                      </p:to>
                                    </p:set>
                                    <p:animEffect transition="in" filter="fade">
                                      <p:cBhvr>
                                        <p:cTn id="110" dur="400"/>
                                        <p:tgtEl>
                                          <p:spTgt spid="59">
                                            <p:txEl>
                                              <p:pRg st="0" end="0"/>
                                            </p:txEl>
                                          </p:spTgt>
                                        </p:tgtEl>
                                      </p:cBhvr>
                                    </p:animEffect>
                                    <p:anim calcmode="lin" valueType="num">
                                      <p:cBhvr>
                                        <p:cTn id="111"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fade">
                                      <p:cBhvr>
                                        <p:cTn id="115" dur="400"/>
                                        <p:tgtEl>
                                          <p:spTgt spid="60">
                                            <p:txEl>
                                              <p:pRg st="0" end="0"/>
                                            </p:txEl>
                                          </p:spTgt>
                                        </p:tgtEl>
                                      </p:cBhvr>
                                    </p:animEffect>
                                    <p:anim calcmode="lin" valueType="num">
                                      <p:cBhvr>
                                        <p:cTn id="116"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60">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61">
                                            <p:txEl>
                                              <p:pRg st="0" end="0"/>
                                            </p:txEl>
                                          </p:spTgt>
                                        </p:tgtEl>
                                        <p:attrNameLst>
                                          <p:attrName>style.visibility</p:attrName>
                                        </p:attrNameLst>
                                      </p:cBhvr>
                                      <p:to>
                                        <p:strVal val="visible"/>
                                      </p:to>
                                    </p:set>
                                    <p:animEffect transition="in" filter="fade">
                                      <p:cBhvr>
                                        <p:cTn id="120" dur="400"/>
                                        <p:tgtEl>
                                          <p:spTgt spid="61">
                                            <p:txEl>
                                              <p:pRg st="0" end="0"/>
                                            </p:txEl>
                                          </p:spTgt>
                                        </p:tgtEl>
                                      </p:cBhvr>
                                    </p:animEffect>
                                    <p:anim calcmode="lin" valueType="num">
                                      <p:cBhvr>
                                        <p:cTn id="121" dur="4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61">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62">
                                            <p:txEl>
                                              <p:pRg st="0" end="0"/>
                                            </p:txEl>
                                          </p:spTgt>
                                        </p:tgtEl>
                                        <p:attrNameLst>
                                          <p:attrName>style.visibility</p:attrName>
                                        </p:attrNameLst>
                                      </p:cBhvr>
                                      <p:to>
                                        <p:strVal val="visible"/>
                                      </p:to>
                                    </p:set>
                                    <p:animEffect transition="in" filter="fade">
                                      <p:cBhvr>
                                        <p:cTn id="125" dur="400"/>
                                        <p:tgtEl>
                                          <p:spTgt spid="62">
                                            <p:txEl>
                                              <p:pRg st="0" end="0"/>
                                            </p:txEl>
                                          </p:spTgt>
                                        </p:tgtEl>
                                      </p:cBhvr>
                                    </p:animEffect>
                                    <p:anim calcmode="lin" valueType="num">
                                      <p:cBhvr>
                                        <p:cTn id="12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63">
                                            <p:txEl>
                                              <p:pRg st="0" end="0"/>
                                            </p:txEl>
                                          </p:spTgt>
                                        </p:tgtEl>
                                        <p:attrNameLst>
                                          <p:attrName>style.visibility</p:attrName>
                                        </p:attrNameLst>
                                      </p:cBhvr>
                                      <p:to>
                                        <p:strVal val="visible"/>
                                      </p:to>
                                    </p:set>
                                    <p:animEffect transition="in" filter="fade">
                                      <p:cBhvr>
                                        <p:cTn id="130" dur="400"/>
                                        <p:tgtEl>
                                          <p:spTgt spid="63">
                                            <p:txEl>
                                              <p:pRg st="0" end="0"/>
                                            </p:txEl>
                                          </p:spTgt>
                                        </p:tgtEl>
                                      </p:cBhvr>
                                    </p:animEffect>
                                    <p:anim calcmode="lin" valueType="num">
                                      <p:cBhvr>
                                        <p:cTn id="13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500"/>
                            </p:stCondLst>
                            <p:childTnLst>
                              <p:par>
                                <p:cTn id="134" presetID="53" presetClass="entr" presetSubtype="16" fill="hold" grpId="1" nodeType="afterEffect">
                                  <p:stCondLst>
                                    <p:cond delay="0"/>
                                  </p:stCondLst>
                                  <p:childTnLst>
                                    <p:set>
                                      <p:cBhvr>
                                        <p:cTn id="135" dur="1" fill="hold">
                                          <p:stCondLst>
                                            <p:cond delay="0"/>
                                          </p:stCondLst>
                                        </p:cTn>
                                        <p:tgtEl>
                                          <p:spTgt spid="54">
                                            <p:txEl>
                                              <p:pRg st="0" end="0"/>
                                            </p:txEl>
                                          </p:spTgt>
                                        </p:tgtEl>
                                        <p:attrNameLst>
                                          <p:attrName>style.visibility</p:attrName>
                                        </p:attrNameLst>
                                      </p:cBhvr>
                                      <p:to>
                                        <p:strVal val="visible"/>
                                      </p:to>
                                    </p:set>
                                    <p:anim calcmode="lin" valueType="num">
                                      <p:cBhvr>
                                        <p:cTn id="136"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4">
                                            <p:txEl>
                                              <p:pRg st="0" end="0"/>
                                            </p:txEl>
                                          </p:spTgt>
                                        </p:tgtEl>
                                      </p:cBhvr>
                                    </p:animEffect>
                                  </p:childTnLst>
                                </p:cTn>
                              </p:par>
                            </p:childTnLst>
                          </p:cTn>
                        </p:par>
                        <p:par>
                          <p:cTn id="139" fill="hold">
                            <p:stCondLst>
                              <p:cond delay="1000"/>
                            </p:stCondLst>
                            <p:childTnLst>
                              <p:par>
                                <p:cTn id="140" presetID="53" presetClass="entr" presetSubtype="16" fill="hold" grpId="1" nodeType="afterEffect">
                                  <p:stCondLst>
                                    <p:cond delay="0"/>
                                  </p:stCondLst>
                                  <p:childTnLst>
                                    <p:set>
                                      <p:cBhvr>
                                        <p:cTn id="141" dur="1" fill="hold">
                                          <p:stCondLst>
                                            <p:cond delay="0"/>
                                          </p:stCondLst>
                                        </p:cTn>
                                        <p:tgtEl>
                                          <p:spTgt spid="55">
                                            <p:txEl>
                                              <p:pRg st="0" end="0"/>
                                            </p:txEl>
                                          </p:spTgt>
                                        </p:tgtEl>
                                        <p:attrNameLst>
                                          <p:attrName>style.visibility</p:attrName>
                                        </p:attrNameLst>
                                      </p:cBhvr>
                                      <p:to>
                                        <p:strVal val="visible"/>
                                      </p:to>
                                    </p:set>
                                    <p:anim calcmode="lin" valueType="num">
                                      <p:cBhvr>
                                        <p:cTn id="14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5">
                                            <p:txEl>
                                              <p:pRg st="0" end="0"/>
                                            </p:txEl>
                                          </p:spTgt>
                                        </p:tgtEl>
                                      </p:cBhvr>
                                    </p:animEffect>
                                  </p:childTnLst>
                                </p:cTn>
                              </p:par>
                            </p:childTnLst>
                          </p:cTn>
                        </p:par>
                        <p:par>
                          <p:cTn id="145" fill="hold">
                            <p:stCondLst>
                              <p:cond delay="1500"/>
                            </p:stCondLst>
                            <p:childTnLst>
                              <p:par>
                                <p:cTn id="146" presetID="53" presetClass="entr" presetSubtype="16" fill="hold" grpId="1" nodeType="afterEffect">
                                  <p:stCondLst>
                                    <p:cond delay="0"/>
                                  </p:stCondLst>
                                  <p:childTnLst>
                                    <p:set>
                                      <p:cBhvr>
                                        <p:cTn id="147" dur="1" fill="hold">
                                          <p:stCondLst>
                                            <p:cond delay="0"/>
                                          </p:stCondLst>
                                        </p:cTn>
                                        <p:tgtEl>
                                          <p:spTgt spid="56">
                                            <p:txEl>
                                              <p:pRg st="0" end="0"/>
                                            </p:txEl>
                                          </p:spTgt>
                                        </p:tgtEl>
                                        <p:attrNameLst>
                                          <p:attrName>style.visibility</p:attrName>
                                        </p:attrNameLst>
                                      </p:cBhvr>
                                      <p:to>
                                        <p:strVal val="visible"/>
                                      </p:to>
                                    </p:set>
                                    <p:anim calcmode="lin" valueType="num">
                                      <p:cBhvr>
                                        <p:cTn id="14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6">
                                            <p:txEl>
                                              <p:pRg st="0" end="0"/>
                                            </p:txEl>
                                          </p:spTgt>
                                        </p:tgtEl>
                                      </p:cBhvr>
                                    </p:animEffect>
                                  </p:childTnLst>
                                </p:cTn>
                              </p:par>
                            </p:childTnLst>
                          </p:cTn>
                        </p:par>
                        <p:par>
                          <p:cTn id="151" fill="hold">
                            <p:stCondLst>
                              <p:cond delay="2000"/>
                            </p:stCondLst>
                            <p:childTnLst>
                              <p:par>
                                <p:cTn id="152" presetID="53" presetClass="entr" presetSubtype="16" fill="hold" grpId="1" nodeType="afterEffect">
                                  <p:stCondLst>
                                    <p:cond delay="0"/>
                                  </p:stCondLst>
                                  <p:childTnLst>
                                    <p:set>
                                      <p:cBhvr>
                                        <p:cTn id="153" dur="1" fill="hold">
                                          <p:stCondLst>
                                            <p:cond delay="0"/>
                                          </p:stCondLst>
                                        </p:cTn>
                                        <p:tgtEl>
                                          <p:spTgt spid="57">
                                            <p:txEl>
                                              <p:pRg st="0" end="0"/>
                                            </p:txEl>
                                          </p:spTgt>
                                        </p:tgtEl>
                                        <p:attrNameLst>
                                          <p:attrName>style.visibility</p:attrName>
                                        </p:attrNameLst>
                                      </p:cBhvr>
                                      <p:to>
                                        <p:strVal val="visible"/>
                                      </p:to>
                                    </p:set>
                                    <p:anim calcmode="lin" valueType="num">
                                      <p:cBhvr>
                                        <p:cTn id="154"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7">
                                            <p:txEl>
                                              <p:pRg st="0" end="0"/>
                                            </p:txEl>
                                          </p:spTgt>
                                        </p:tgtEl>
                                      </p:cBhvr>
                                    </p:animEffect>
                                  </p:childTnLst>
                                </p:cTn>
                              </p:par>
                            </p:childTnLst>
                          </p:cTn>
                        </p:par>
                        <p:par>
                          <p:cTn id="157" fill="hold">
                            <p:stCondLst>
                              <p:cond delay="2500"/>
                            </p:stCondLst>
                            <p:childTnLst>
                              <p:par>
                                <p:cTn id="158" presetID="53" presetClass="entr" presetSubtype="16" fill="hold" grpId="1" nodeType="afterEffect">
                                  <p:stCondLst>
                                    <p:cond delay="0"/>
                                  </p:stCondLst>
                                  <p:childTnLst>
                                    <p:set>
                                      <p:cBhvr>
                                        <p:cTn id="159" dur="1" fill="hold">
                                          <p:stCondLst>
                                            <p:cond delay="0"/>
                                          </p:stCondLst>
                                        </p:cTn>
                                        <p:tgtEl>
                                          <p:spTgt spid="58">
                                            <p:txEl>
                                              <p:pRg st="0" end="0"/>
                                            </p:txEl>
                                          </p:spTgt>
                                        </p:tgtEl>
                                        <p:attrNameLst>
                                          <p:attrName>style.visibility</p:attrName>
                                        </p:attrNameLst>
                                      </p:cBhvr>
                                      <p:to>
                                        <p:strVal val="visible"/>
                                      </p:to>
                                    </p:set>
                                    <p:anim calcmode="lin" valueType="num">
                                      <p:cBhvr>
                                        <p:cTn id="160"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58">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32"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circle(out)">
                                      <p:cBhvr>
                                        <p:cTn id="16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4" grpId="1"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5" grpId="1"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400"/>
                        <p:tgtEl>
                          <p:spTgt spid="56"/>
                        </p:tgtEl>
                      </p:cBhvr>
                    </p:animEffect>
                    <p:anim calcmode="lin" valueType="num">
                      <p:cBhvr>
                        <p:cTn dur="400" fill="hold"/>
                        <p:tgtEl>
                          <p:spTgt spid="56"/>
                        </p:tgtEl>
                        <p:attrNameLst>
                          <p:attrName>ppt_x</p:attrName>
                        </p:attrNameLst>
                      </p:cBhvr>
                      <p:tavLst>
                        <p:tav tm="0">
                          <p:val>
                            <p:strVal val="#ppt_x"/>
                          </p:val>
                        </p:tav>
                        <p:tav tm="100000">
                          <p:val>
                            <p:strVal val="#ppt_x"/>
                          </p:val>
                        </p:tav>
                      </p:tavLst>
                    </p:anim>
                    <p:anim calcmode="lin" valueType="num">
                      <p:cBhvr>
                        <p:cTn dur="400" fill="hold"/>
                        <p:tgtEl>
                          <p:spTgt spid="56"/>
                        </p:tgtEl>
                        <p:attrNameLst>
                          <p:attrName>ppt_y</p:attrName>
                        </p:attrNameLst>
                      </p:cBhvr>
                      <p:tavLst>
                        <p:tav tm="0">
                          <p:val>
                            <p:strVal val="#ppt_y+.1"/>
                          </p:val>
                        </p:tav>
                        <p:tav tm="100000">
                          <p:val>
                            <p:strVal val="#ppt_y"/>
                          </p:val>
                        </p:tav>
                      </p:tavLst>
                    </p:anim>
                  </p:childTnLst>
                </p:cTn>
              </p:par>
            </p:tnLst>
          </p:tmpl>
        </p:tmplLst>
      </p:bldP>
      <p:bldP spid="56" grpId="1"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7" grpId="1"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8" grpId="1"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400"/>
                        <p:tgtEl>
                          <p:spTgt spid="61"/>
                        </p:tgtEl>
                      </p:cBhvr>
                    </p:animEffect>
                    <p:anim calcmode="lin" valueType="num">
                      <p:cBhvr>
                        <p:cTn dur="400" fill="hold"/>
                        <p:tgtEl>
                          <p:spTgt spid="61"/>
                        </p:tgtEl>
                        <p:attrNameLst>
                          <p:attrName>ppt_x</p:attrName>
                        </p:attrNameLst>
                      </p:cBhvr>
                      <p:tavLst>
                        <p:tav tm="0">
                          <p:val>
                            <p:strVal val="#ppt_x"/>
                          </p:val>
                        </p:tav>
                        <p:tav tm="100000">
                          <p:val>
                            <p:strVal val="#ppt_x"/>
                          </p:val>
                        </p:tav>
                      </p:tavLst>
                    </p:anim>
                    <p:anim calcmode="lin" valueType="num">
                      <p:cBhvr>
                        <p:cTn dur="4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27" name="Picture 3" descr="L:\下载\十款牛皮纸合成高清背景纹理素材\567f33e3e186c\牛皮纸\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4001" cy="5146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p:cNvSpPr txBox="1">
            <a:spLocks/>
          </p:cNvSpPr>
          <p:nvPr userDrawn="1"/>
        </p:nvSpPr>
        <p:spPr>
          <a:xfrm>
            <a:off x="755576" y="144467"/>
            <a:ext cx="2736304" cy="515069"/>
          </a:xfrm>
          <a:prstGeom prst="rect">
            <a:avLst/>
          </a:prstGeom>
          <a:ln>
            <a:noFill/>
          </a:ln>
          <a:effectLst>
            <a:softEdge rad="63500"/>
          </a:effectLst>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rgbClr val="C00000"/>
                </a:solidFill>
                <a:effectLst/>
                <a:latin typeface="李旭科书法" pitchFamily="2" charset="-122"/>
                <a:ea typeface="李旭科书法" pitchFamily="2" charset="-122"/>
              </a:rPr>
              <a:t>中国共产党的光辉历程</a:t>
            </a:r>
            <a:endParaRPr lang="en-GB" sz="2000" dirty="0">
              <a:solidFill>
                <a:srgbClr val="C00000"/>
              </a:solidFill>
              <a:effectLst/>
              <a:latin typeface="李旭科书法" pitchFamily="2" charset="-122"/>
              <a:ea typeface="李旭科书法" pitchFamily="2" charset="-122"/>
            </a:endParaRPr>
          </a:p>
        </p:txBody>
      </p:sp>
      <p:sp>
        <p:nvSpPr>
          <p:cNvPr id="6" name="Freeform 5"/>
          <p:cNvSpPr>
            <a:spLocks/>
          </p:cNvSpPr>
          <p:nvPr userDrawn="1"/>
        </p:nvSpPr>
        <p:spPr bwMode="auto">
          <a:xfrm>
            <a:off x="179512" y="144467"/>
            <a:ext cx="504056" cy="514038"/>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p:nvPr userDrawn="1"/>
        </p:nvCxnSpPr>
        <p:spPr>
          <a:xfrm flipH="1">
            <a:off x="755576" y="658505"/>
            <a:ext cx="838842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1"/>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4515966"/>
            <a:ext cx="9144000" cy="62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2289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24140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427038" y="390062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Text Placeholder 7"/>
          <p:cNvSpPr>
            <a:spLocks noGrp="1"/>
          </p:cNvSpPr>
          <p:nvPr>
            <p:ph type="body" sz="quarter" idx="77" hasCustomPrompt="1"/>
          </p:nvPr>
        </p:nvSpPr>
        <p:spPr>
          <a:xfrm>
            <a:off x="643038"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Oval 13"/>
          <p:cNvSpPr>
            <a:spLocks noChangeAspect="1"/>
          </p:cNvSpPr>
          <p:nvPr userDrawn="1"/>
        </p:nvSpPr>
        <p:spPr>
          <a:xfrm flipH="1">
            <a:off x="427038" y="3217309"/>
            <a:ext cx="180000" cy="162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 Placeholder 7"/>
          <p:cNvSpPr>
            <a:spLocks noGrp="1"/>
          </p:cNvSpPr>
          <p:nvPr>
            <p:ph type="body" sz="quarter" idx="78" hasCustomPrompt="1"/>
          </p:nvPr>
        </p:nvSpPr>
        <p:spPr>
          <a:xfrm>
            <a:off x="643038"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Oval 15"/>
          <p:cNvSpPr>
            <a:spLocks noChangeAspect="1"/>
          </p:cNvSpPr>
          <p:nvPr userDrawn="1"/>
        </p:nvSpPr>
        <p:spPr>
          <a:xfrm flipH="1">
            <a:off x="427038" y="3491629"/>
            <a:ext cx="180000" cy="162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 Placeholder 7"/>
          <p:cNvSpPr>
            <a:spLocks noGrp="1"/>
          </p:cNvSpPr>
          <p:nvPr>
            <p:ph type="body" sz="quarter" idx="79" hasCustomPrompt="1"/>
          </p:nvPr>
        </p:nvSpPr>
        <p:spPr>
          <a:xfrm>
            <a:off x="2722534"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Oval 17"/>
          <p:cNvSpPr>
            <a:spLocks noChangeAspect="1"/>
          </p:cNvSpPr>
          <p:nvPr userDrawn="1"/>
        </p:nvSpPr>
        <p:spPr>
          <a:xfrm flipH="1">
            <a:off x="2506534" y="3217309"/>
            <a:ext cx="180000" cy="162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 Placeholder 7"/>
          <p:cNvSpPr>
            <a:spLocks noGrp="1"/>
          </p:cNvSpPr>
          <p:nvPr>
            <p:ph type="body" sz="quarter" idx="80" hasCustomPrompt="1"/>
          </p:nvPr>
        </p:nvSpPr>
        <p:spPr>
          <a:xfrm>
            <a:off x="2722534"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0" name="Oval 19"/>
          <p:cNvSpPr>
            <a:spLocks noChangeAspect="1"/>
          </p:cNvSpPr>
          <p:nvPr userDrawn="1"/>
        </p:nvSpPr>
        <p:spPr>
          <a:xfrm flipH="1">
            <a:off x="2506534" y="3491629"/>
            <a:ext cx="180000" cy="162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 Placeholder 7"/>
          <p:cNvSpPr>
            <a:spLocks noGrp="1"/>
          </p:cNvSpPr>
          <p:nvPr>
            <p:ph type="body" sz="quarter" idx="81" hasCustomPrompt="1"/>
          </p:nvPr>
        </p:nvSpPr>
        <p:spPr>
          <a:xfrm>
            <a:off x="4738530"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Oval 21"/>
          <p:cNvSpPr>
            <a:spLocks noChangeAspect="1"/>
          </p:cNvSpPr>
          <p:nvPr userDrawn="1"/>
        </p:nvSpPr>
        <p:spPr>
          <a:xfrm flipH="1">
            <a:off x="4522530" y="3217309"/>
            <a:ext cx="180000" cy="162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Placeholder 7"/>
          <p:cNvSpPr>
            <a:spLocks noGrp="1"/>
          </p:cNvSpPr>
          <p:nvPr>
            <p:ph type="body" sz="quarter" idx="82" hasCustomPrompt="1"/>
          </p:nvPr>
        </p:nvSpPr>
        <p:spPr>
          <a:xfrm>
            <a:off x="4738530"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Oval 23"/>
          <p:cNvSpPr>
            <a:spLocks noChangeAspect="1"/>
          </p:cNvSpPr>
          <p:nvPr userDrawn="1"/>
        </p:nvSpPr>
        <p:spPr>
          <a:xfrm flipH="1">
            <a:off x="4522530" y="3491629"/>
            <a:ext cx="180000" cy="162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7"/>
          <p:cNvSpPr>
            <a:spLocks noGrp="1"/>
          </p:cNvSpPr>
          <p:nvPr>
            <p:ph type="body" sz="quarter" idx="83" hasCustomPrompt="1"/>
          </p:nvPr>
        </p:nvSpPr>
        <p:spPr>
          <a:xfrm>
            <a:off x="6754526"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Oval 25"/>
          <p:cNvSpPr>
            <a:spLocks noChangeAspect="1"/>
          </p:cNvSpPr>
          <p:nvPr userDrawn="1"/>
        </p:nvSpPr>
        <p:spPr>
          <a:xfrm flipH="1">
            <a:off x="6538526" y="3217309"/>
            <a:ext cx="180000" cy="162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 Placeholder 7"/>
          <p:cNvSpPr>
            <a:spLocks noGrp="1"/>
          </p:cNvSpPr>
          <p:nvPr>
            <p:ph type="body" sz="quarter" idx="84" hasCustomPrompt="1"/>
          </p:nvPr>
        </p:nvSpPr>
        <p:spPr>
          <a:xfrm>
            <a:off x="6754526"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Oval 27"/>
          <p:cNvSpPr>
            <a:spLocks noChangeAspect="1"/>
          </p:cNvSpPr>
          <p:nvPr userDrawn="1"/>
        </p:nvSpPr>
        <p:spPr>
          <a:xfrm flipH="1">
            <a:off x="6538526" y="3491629"/>
            <a:ext cx="180000" cy="162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754400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anim calcmode="lin" valueType="num">
                                      <p:cBhvr>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animEffect transition="in" filter="fade">
                                      <p:cBhvr>
                                        <p:cTn id="36" dur="200"/>
                                        <p:tgtEl>
                                          <p:spTgt spid="14"/>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anim calcmode="lin" valueType="num">
                                      <p:cBhvr>
                                        <p:cTn id="4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200" fill="hold"/>
                                        <p:tgtEl>
                                          <p:spTgt spid="16"/>
                                        </p:tgtEl>
                                        <p:attrNameLst>
                                          <p:attrName>ppt_w</p:attrName>
                                        </p:attrNameLst>
                                      </p:cBhvr>
                                      <p:tavLst>
                                        <p:tav tm="0">
                                          <p:val>
                                            <p:fltVal val="0"/>
                                          </p:val>
                                        </p:tav>
                                        <p:tav tm="100000">
                                          <p:val>
                                            <p:strVal val="#ppt_w"/>
                                          </p:val>
                                        </p:tav>
                                      </p:tavLst>
                                    </p:anim>
                                    <p:anim calcmode="lin" valueType="num">
                                      <p:cBhvr>
                                        <p:cTn id="46" dur="200" fill="hold"/>
                                        <p:tgtEl>
                                          <p:spTgt spid="16"/>
                                        </p:tgtEl>
                                        <p:attrNameLst>
                                          <p:attrName>ppt_h</p:attrName>
                                        </p:attrNameLst>
                                      </p:cBhvr>
                                      <p:tavLst>
                                        <p:tav tm="0">
                                          <p:val>
                                            <p:fltVal val="0"/>
                                          </p:val>
                                        </p:tav>
                                        <p:tav tm="100000">
                                          <p:val>
                                            <p:strVal val="#ppt_h"/>
                                          </p:val>
                                        </p:tav>
                                      </p:tavLst>
                                    </p:anim>
                                    <p:animEffect transition="in" filter="fade">
                                      <p:cBhvr>
                                        <p:cTn id="47" dur="200"/>
                                        <p:tgtEl>
                                          <p:spTgt spid="16"/>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anim calcmode="lin" valueType="num">
                                      <p:cBhvr>
                                        <p:cTn id="5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200" fill="hold"/>
                                        <p:tgtEl>
                                          <p:spTgt spid="18"/>
                                        </p:tgtEl>
                                        <p:attrNameLst>
                                          <p:attrName>ppt_w</p:attrName>
                                        </p:attrNameLst>
                                      </p:cBhvr>
                                      <p:tavLst>
                                        <p:tav tm="0">
                                          <p:val>
                                            <p:fltVal val="0"/>
                                          </p:val>
                                        </p:tav>
                                        <p:tav tm="100000">
                                          <p:val>
                                            <p:strVal val="#ppt_w"/>
                                          </p:val>
                                        </p:tav>
                                      </p:tavLst>
                                    </p:anim>
                                    <p:anim calcmode="lin" valueType="num">
                                      <p:cBhvr>
                                        <p:cTn id="57" dur="200" fill="hold"/>
                                        <p:tgtEl>
                                          <p:spTgt spid="18"/>
                                        </p:tgtEl>
                                        <p:attrNameLst>
                                          <p:attrName>ppt_h</p:attrName>
                                        </p:attrNameLst>
                                      </p:cBhvr>
                                      <p:tavLst>
                                        <p:tav tm="0">
                                          <p:val>
                                            <p:fltVal val="0"/>
                                          </p:val>
                                        </p:tav>
                                        <p:tav tm="100000">
                                          <p:val>
                                            <p:strVal val="#ppt_h"/>
                                          </p:val>
                                        </p:tav>
                                      </p:tavLst>
                                    </p:anim>
                                    <p:animEffect transition="in" filter="fade">
                                      <p:cBhvr>
                                        <p:cTn id="58" dur="200"/>
                                        <p:tgtEl>
                                          <p:spTgt spid="18"/>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anim calcmode="lin" valueType="num">
                                      <p:cBhvr>
                                        <p:cTn id="6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 fill="hold"/>
                                        <p:tgtEl>
                                          <p:spTgt spid="20"/>
                                        </p:tgtEl>
                                        <p:attrNameLst>
                                          <p:attrName>ppt_w</p:attrName>
                                        </p:attrNameLst>
                                      </p:cBhvr>
                                      <p:tavLst>
                                        <p:tav tm="0">
                                          <p:val>
                                            <p:fltVal val="0"/>
                                          </p:val>
                                        </p:tav>
                                        <p:tav tm="100000">
                                          <p:val>
                                            <p:strVal val="#ppt_w"/>
                                          </p:val>
                                        </p:tav>
                                      </p:tavLst>
                                    </p:anim>
                                    <p:anim calcmode="lin" valueType="num">
                                      <p:cBhvr>
                                        <p:cTn id="68" dur="200" fill="hold"/>
                                        <p:tgtEl>
                                          <p:spTgt spid="20"/>
                                        </p:tgtEl>
                                        <p:attrNameLst>
                                          <p:attrName>ppt_h</p:attrName>
                                        </p:attrNameLst>
                                      </p:cBhvr>
                                      <p:tavLst>
                                        <p:tav tm="0">
                                          <p:val>
                                            <p:fltVal val="0"/>
                                          </p:val>
                                        </p:tav>
                                        <p:tav tm="100000">
                                          <p:val>
                                            <p:strVal val="#ppt_h"/>
                                          </p:val>
                                        </p:tav>
                                      </p:tavLst>
                                    </p:anim>
                                    <p:animEffect transition="in" filter="fade">
                                      <p:cBhvr>
                                        <p:cTn id="69" dur="200"/>
                                        <p:tgtEl>
                                          <p:spTgt spid="20"/>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200" fill="hold"/>
                                        <p:tgtEl>
                                          <p:spTgt spid="22"/>
                                        </p:tgtEl>
                                        <p:attrNameLst>
                                          <p:attrName>ppt_w</p:attrName>
                                        </p:attrNameLst>
                                      </p:cBhvr>
                                      <p:tavLst>
                                        <p:tav tm="0">
                                          <p:val>
                                            <p:fltVal val="0"/>
                                          </p:val>
                                        </p:tav>
                                        <p:tav tm="100000">
                                          <p:val>
                                            <p:strVal val="#ppt_w"/>
                                          </p:val>
                                        </p:tav>
                                      </p:tavLst>
                                    </p:anim>
                                    <p:anim calcmode="lin" valueType="num">
                                      <p:cBhvr>
                                        <p:cTn id="79" dur="200" fill="hold"/>
                                        <p:tgtEl>
                                          <p:spTgt spid="22"/>
                                        </p:tgtEl>
                                        <p:attrNameLst>
                                          <p:attrName>ppt_h</p:attrName>
                                        </p:attrNameLst>
                                      </p:cBhvr>
                                      <p:tavLst>
                                        <p:tav tm="0">
                                          <p:val>
                                            <p:fltVal val="0"/>
                                          </p:val>
                                        </p:tav>
                                        <p:tav tm="100000">
                                          <p:val>
                                            <p:strVal val="#ppt_h"/>
                                          </p:val>
                                        </p:tav>
                                      </p:tavLst>
                                    </p:anim>
                                    <p:animEffect transition="in" filter="fade">
                                      <p:cBhvr>
                                        <p:cTn id="80" dur="200"/>
                                        <p:tgtEl>
                                          <p:spTgt spid="22"/>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anim calcmode="lin" valueType="num">
                                      <p:cBhvr>
                                        <p:cTn id="8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00" fill="hold"/>
                                        <p:tgtEl>
                                          <p:spTgt spid="24"/>
                                        </p:tgtEl>
                                        <p:attrNameLst>
                                          <p:attrName>ppt_w</p:attrName>
                                        </p:attrNameLst>
                                      </p:cBhvr>
                                      <p:tavLst>
                                        <p:tav tm="0">
                                          <p:val>
                                            <p:fltVal val="0"/>
                                          </p:val>
                                        </p:tav>
                                        <p:tav tm="100000">
                                          <p:val>
                                            <p:strVal val="#ppt_w"/>
                                          </p:val>
                                        </p:tav>
                                      </p:tavLst>
                                    </p:anim>
                                    <p:anim calcmode="lin" valueType="num">
                                      <p:cBhvr>
                                        <p:cTn id="90" dur="200" fill="hold"/>
                                        <p:tgtEl>
                                          <p:spTgt spid="24"/>
                                        </p:tgtEl>
                                        <p:attrNameLst>
                                          <p:attrName>ppt_h</p:attrName>
                                        </p:attrNameLst>
                                      </p:cBhvr>
                                      <p:tavLst>
                                        <p:tav tm="0">
                                          <p:val>
                                            <p:fltVal val="0"/>
                                          </p:val>
                                        </p:tav>
                                        <p:tav tm="100000">
                                          <p:val>
                                            <p:strVal val="#ppt_h"/>
                                          </p:val>
                                        </p:tav>
                                      </p:tavLst>
                                    </p:anim>
                                    <p:animEffect transition="in" filter="fade">
                                      <p:cBhvr>
                                        <p:cTn id="91" dur="200"/>
                                        <p:tgtEl>
                                          <p:spTgt spid="24"/>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500"/>
                                        <p:tgtEl>
                                          <p:spTgt spid="25">
                                            <p:txEl>
                                              <p:pRg st="0" end="0"/>
                                            </p:txEl>
                                          </p:spTgt>
                                        </p:tgtEl>
                                      </p:cBhvr>
                                    </p:animEffect>
                                    <p:anim calcmode="lin" valueType="num">
                                      <p:cBhvr>
                                        <p:cTn id="9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53" presetClass="entr" presetSubtype="16"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200" fill="hold"/>
                                        <p:tgtEl>
                                          <p:spTgt spid="26"/>
                                        </p:tgtEl>
                                        <p:attrNameLst>
                                          <p:attrName>ppt_w</p:attrName>
                                        </p:attrNameLst>
                                      </p:cBhvr>
                                      <p:tavLst>
                                        <p:tav tm="0">
                                          <p:val>
                                            <p:fltVal val="0"/>
                                          </p:val>
                                        </p:tav>
                                        <p:tav tm="100000">
                                          <p:val>
                                            <p:strVal val="#ppt_w"/>
                                          </p:val>
                                        </p:tav>
                                      </p:tavLst>
                                    </p:anim>
                                    <p:anim calcmode="lin" valueType="num">
                                      <p:cBhvr>
                                        <p:cTn id="101" dur="200" fill="hold"/>
                                        <p:tgtEl>
                                          <p:spTgt spid="26"/>
                                        </p:tgtEl>
                                        <p:attrNameLst>
                                          <p:attrName>ppt_h</p:attrName>
                                        </p:attrNameLst>
                                      </p:cBhvr>
                                      <p:tavLst>
                                        <p:tav tm="0">
                                          <p:val>
                                            <p:fltVal val="0"/>
                                          </p:val>
                                        </p:tav>
                                        <p:tav tm="100000">
                                          <p:val>
                                            <p:strVal val="#ppt_h"/>
                                          </p:val>
                                        </p:tav>
                                      </p:tavLst>
                                    </p:anim>
                                    <p:animEffect transition="in" filter="fade">
                                      <p:cBhvr>
                                        <p:cTn id="102" dur="200"/>
                                        <p:tgtEl>
                                          <p:spTgt spid="26"/>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27">
                                            <p:txEl>
                                              <p:pRg st="0" end="0"/>
                                            </p:txEl>
                                          </p:spTgt>
                                        </p:tgtEl>
                                        <p:attrNameLst>
                                          <p:attrName>style.visibility</p:attrName>
                                        </p:attrNameLst>
                                      </p:cBhvr>
                                      <p:to>
                                        <p:strVal val="visible"/>
                                      </p:to>
                                    </p:set>
                                    <p:animEffect transition="in" filter="fade">
                                      <p:cBhvr>
                                        <p:cTn id="105" dur="500"/>
                                        <p:tgtEl>
                                          <p:spTgt spid="27">
                                            <p:txEl>
                                              <p:pRg st="0" end="0"/>
                                            </p:txEl>
                                          </p:spTgt>
                                        </p:tgtEl>
                                      </p:cBhvr>
                                    </p:animEffect>
                                    <p:anim calcmode="lin" valueType="num">
                                      <p:cBhvr>
                                        <p:cTn id="10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1988273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p slides">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452438" y="857557"/>
            <a:ext cx="8229600" cy="4051916"/>
          </a:xfrm>
          <a:prstGeom prst="rect">
            <a:avLst/>
          </a:prstGeom>
        </p:spPr>
      </p:pic>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101690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content Clea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tx1">
                    <a:lumMod val="75000"/>
                    <a:lumOff val="2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4" name="Group 3"/>
          <p:cNvGrpSpPr/>
          <p:nvPr userDrawn="1"/>
        </p:nvGrpSpPr>
        <p:grpSpPr>
          <a:xfrm>
            <a:off x="75982" y="289155"/>
            <a:ext cx="287999" cy="256629"/>
            <a:chOff x="5270500" y="1460500"/>
            <a:chExt cx="1701800" cy="2705100"/>
          </a:xfrm>
        </p:grpSpPr>
        <p:sp>
          <p:nvSpPr>
            <p:cNvPr id="5" name="Rounded Rectangle 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1876215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7"/>
          <p:cNvSpPr>
            <a:spLocks noGrp="1"/>
          </p:cNvSpPr>
          <p:nvPr>
            <p:ph type="body" sz="quarter" idx="40" hasCustomPrompt="1"/>
          </p:nvPr>
        </p:nvSpPr>
        <p:spPr>
          <a:xfrm>
            <a:off x="452439" y="1100820"/>
            <a:ext cx="2948682"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solidFill>
                <a:latin typeface="Lato Light"/>
                <a:cs typeface="Lato Light"/>
              </a:defRPr>
            </a:lvl1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7"/>
          <p:cNvSpPr>
            <a:spLocks noGrp="1"/>
          </p:cNvSpPr>
          <p:nvPr>
            <p:ph type="body" sz="quarter" idx="41" hasCustomPrompt="1"/>
          </p:nvPr>
        </p:nvSpPr>
        <p:spPr>
          <a:xfrm>
            <a:off x="452441" y="1462467"/>
            <a:ext cx="2948683"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Text Placeholder 2"/>
          <p:cNvSpPr>
            <a:spLocks noGrp="1"/>
          </p:cNvSpPr>
          <p:nvPr>
            <p:ph type="body" sz="quarter" idx="42" hasCustomPrompt="1"/>
          </p:nvPr>
        </p:nvSpPr>
        <p:spPr>
          <a:xfrm>
            <a:off x="467787" y="1710698"/>
            <a:ext cx="2932641" cy="1614210"/>
          </a:xfrm>
          <a:prstGeom prst="rect">
            <a:avLst/>
          </a:prstGeom>
        </p:spPr>
        <p:txBody>
          <a:bodyPr vert="horz" lIns="0" tIns="0" rIns="0" bIns="0"/>
          <a:lstStyle>
            <a:lvl1pPr marL="0" marR="0" indent="0" algn="just" defTabSz="364046" rtl="0" eaLnBrk="1" fontAlgn="auto" latinLnBrk="0" hangingPunct="1">
              <a:lnSpc>
                <a:spcPct val="130000"/>
              </a:lnSpc>
              <a:spcBef>
                <a:spcPct val="20000"/>
              </a:spcBef>
              <a:spcAft>
                <a:spcPts val="0"/>
              </a:spcAft>
              <a:buClrTx/>
              <a:buSzTx/>
              <a:buFont typeface="Arial" panose="020B0604020202020204"/>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fringillascipit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9" name="Text Placeholder 2"/>
          <p:cNvSpPr>
            <a:spLocks noGrp="1"/>
          </p:cNvSpPr>
          <p:nvPr>
            <p:ph type="body" sz="quarter" idx="64" hasCustomPrompt="1"/>
          </p:nvPr>
        </p:nvSpPr>
        <p:spPr>
          <a:xfrm>
            <a:off x="467786" y="4070931"/>
            <a:ext cx="2932641"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 name="Text Placeholder 7"/>
          <p:cNvSpPr>
            <a:spLocks noGrp="1"/>
          </p:cNvSpPr>
          <p:nvPr>
            <p:ph type="body" sz="quarter" idx="18" hasCustomPrompt="1"/>
          </p:nvPr>
        </p:nvSpPr>
        <p:spPr>
          <a:xfrm>
            <a:off x="467786" y="3577125"/>
            <a:ext cx="2932641"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11" name="Text Placeholder 7"/>
          <p:cNvSpPr>
            <a:spLocks noGrp="1"/>
          </p:cNvSpPr>
          <p:nvPr>
            <p:ph type="body" sz="quarter" idx="65" hasCustomPrompt="1"/>
          </p:nvPr>
        </p:nvSpPr>
        <p:spPr>
          <a:xfrm>
            <a:off x="467786" y="3885817"/>
            <a:ext cx="293264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8906330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400"/>
                                        <p:tgtEl>
                                          <p:spTgt spid="4">
                                            <p:txEl>
                                              <p:pRg st="0" end="0"/>
                                            </p:txEl>
                                          </p:spTgt>
                                        </p:tgtEl>
                                      </p:cBhvr>
                                    </p:animEffect>
                                    <p:anim calcmode="lin" valueType="num">
                                      <p:cBhvr>
                                        <p:cTn id="21"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400"/>
                                        <p:tgtEl>
                                          <p:spTgt spid="10">
                                            <p:txEl>
                                              <p:pRg st="0" end="0"/>
                                            </p:txEl>
                                          </p:spTgt>
                                        </p:tgtEl>
                                      </p:cBhvr>
                                    </p:animEffect>
                                    <p:anim calcmode="lin" valueType="num">
                                      <p:cBhvr>
                                        <p:cTn id="40"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0879481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Text Placeholder 2"/>
          <p:cNvSpPr>
            <a:spLocks noGrp="1"/>
          </p:cNvSpPr>
          <p:nvPr>
            <p:ph type="body" sz="quarter" idx="64" hasCustomPrompt="1"/>
          </p:nvPr>
        </p:nvSpPr>
        <p:spPr>
          <a:xfrm>
            <a:off x="44397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1" name="Text Placeholder 7"/>
          <p:cNvSpPr>
            <a:spLocks noGrp="1"/>
          </p:cNvSpPr>
          <p:nvPr>
            <p:ph type="body" sz="quarter" idx="18" hasCustomPrompt="1"/>
          </p:nvPr>
        </p:nvSpPr>
        <p:spPr>
          <a:xfrm>
            <a:off x="42703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2015</a:t>
            </a:r>
          </a:p>
        </p:txBody>
      </p:sp>
      <p:sp>
        <p:nvSpPr>
          <p:cNvPr id="12" name="Text Placeholder 7"/>
          <p:cNvSpPr>
            <a:spLocks noGrp="1"/>
          </p:cNvSpPr>
          <p:nvPr>
            <p:ph type="body" sz="quarter" idx="65" hasCustomPrompt="1"/>
          </p:nvPr>
        </p:nvSpPr>
        <p:spPr>
          <a:xfrm>
            <a:off x="45243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66" hasCustomPrompt="1"/>
          </p:nvPr>
        </p:nvSpPr>
        <p:spPr>
          <a:xfrm>
            <a:off x="477414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4" name="Text Placeholder 7"/>
          <p:cNvSpPr>
            <a:spLocks noGrp="1"/>
          </p:cNvSpPr>
          <p:nvPr>
            <p:ph type="body" sz="quarter" idx="67" hasCustomPrompt="1"/>
          </p:nvPr>
        </p:nvSpPr>
        <p:spPr>
          <a:xfrm>
            <a:off x="475720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2016</a:t>
            </a:r>
          </a:p>
        </p:txBody>
      </p:sp>
      <p:sp>
        <p:nvSpPr>
          <p:cNvPr id="15" name="Text Placeholder 7"/>
          <p:cNvSpPr>
            <a:spLocks noGrp="1"/>
          </p:cNvSpPr>
          <p:nvPr>
            <p:ph type="body" sz="quarter" idx="68" hasCustomPrompt="1"/>
          </p:nvPr>
        </p:nvSpPr>
        <p:spPr>
          <a:xfrm>
            <a:off x="478260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6816044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400"/>
                                        <p:tgtEl>
                                          <p:spTgt spid="11">
                                            <p:txEl>
                                              <p:pRg st="0" end="0"/>
                                            </p:txEl>
                                          </p:spTgt>
                                        </p:tgtEl>
                                      </p:cBhvr>
                                    </p:animEffect>
                                    <p:anim calcmode="lin" valueType="num">
                                      <p:cBhvr>
                                        <p:cTn id="24"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anim calcmode="lin" valueType="num">
                                      <p:cBhvr>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400"/>
                                        <p:tgtEl>
                                          <p:spTgt spid="14">
                                            <p:txEl>
                                              <p:pRg st="0" end="0"/>
                                            </p:txEl>
                                          </p:spTgt>
                                        </p:tgtEl>
                                      </p:cBhvr>
                                    </p:animEffect>
                                    <p:anim calcmode="lin" valueType="num">
                                      <p:cBhvr>
                                        <p:cTn id="3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anim calcmode="lin" valueType="num">
                                      <p:cBhvr>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41381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41381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7" name="Text Placeholder 7"/>
          <p:cNvSpPr>
            <a:spLocks noGrp="1"/>
          </p:cNvSpPr>
          <p:nvPr>
            <p:ph type="body" sz="quarter" idx="65" hasCustomPrompt="1"/>
          </p:nvPr>
        </p:nvSpPr>
        <p:spPr>
          <a:xfrm>
            <a:off x="41381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66" hasCustomPrompt="1"/>
          </p:nvPr>
        </p:nvSpPr>
        <p:spPr>
          <a:xfrm>
            <a:off x="251354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7" hasCustomPrompt="1"/>
          </p:nvPr>
        </p:nvSpPr>
        <p:spPr>
          <a:xfrm>
            <a:off x="251354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35" name="Text Placeholder 7"/>
          <p:cNvSpPr>
            <a:spLocks noGrp="1"/>
          </p:cNvSpPr>
          <p:nvPr>
            <p:ph type="body" sz="quarter" idx="68" hasCustomPrompt="1"/>
          </p:nvPr>
        </p:nvSpPr>
        <p:spPr>
          <a:xfrm>
            <a:off x="251354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9" hasCustomPrompt="1"/>
          </p:nvPr>
        </p:nvSpPr>
        <p:spPr>
          <a:xfrm>
            <a:off x="4714870"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Text Placeholder 7"/>
          <p:cNvSpPr>
            <a:spLocks noGrp="1"/>
          </p:cNvSpPr>
          <p:nvPr>
            <p:ph type="body" sz="quarter" idx="70" hasCustomPrompt="1"/>
          </p:nvPr>
        </p:nvSpPr>
        <p:spPr>
          <a:xfrm>
            <a:off x="4714870"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38" name="Text Placeholder 7"/>
          <p:cNvSpPr>
            <a:spLocks noGrp="1"/>
          </p:cNvSpPr>
          <p:nvPr>
            <p:ph type="body" sz="quarter" idx="71" hasCustomPrompt="1"/>
          </p:nvPr>
        </p:nvSpPr>
        <p:spPr>
          <a:xfrm>
            <a:off x="4714870"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72" hasCustomPrompt="1"/>
          </p:nvPr>
        </p:nvSpPr>
        <p:spPr>
          <a:xfrm>
            <a:off x="6894513"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6894513"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a:t>50%</a:t>
            </a:r>
          </a:p>
        </p:txBody>
      </p:sp>
      <p:sp>
        <p:nvSpPr>
          <p:cNvPr id="41" name="Text Placeholder 7"/>
          <p:cNvSpPr>
            <a:spLocks noGrp="1"/>
          </p:cNvSpPr>
          <p:nvPr>
            <p:ph type="body" sz="quarter" idx="74" hasCustomPrompt="1"/>
          </p:nvPr>
        </p:nvSpPr>
        <p:spPr>
          <a:xfrm>
            <a:off x="6894513"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8" name="Group 17"/>
          <p:cNvGrpSpPr/>
          <p:nvPr userDrawn="1"/>
        </p:nvGrpSpPr>
        <p:grpSpPr>
          <a:xfrm>
            <a:off x="75982" y="289155"/>
            <a:ext cx="287999" cy="256629"/>
            <a:chOff x="5270500" y="1460500"/>
            <a:chExt cx="1701800" cy="2705100"/>
          </a:xfrm>
        </p:grpSpPr>
        <p:sp>
          <p:nvSpPr>
            <p:cNvPr id="19" name="Rounded Rectangle 1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Rounded Rectangle 1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9563246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400"/>
                                        <p:tgtEl>
                                          <p:spTgt spid="34">
                                            <p:txEl>
                                              <p:pRg st="0" end="0"/>
                                            </p:txEl>
                                          </p:spTgt>
                                        </p:tgtEl>
                                      </p:cBhvr>
                                    </p:animEffect>
                                    <p:anim calcmode="lin" valueType="num">
                                      <p:cBhvr>
                                        <p:cTn id="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anim calcmode="lin" valueType="num">
                                      <p:cBhvr>
                                        <p:cTn id="4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400"/>
                                        <p:tgtEl>
                                          <p:spTgt spid="37">
                                            <p:txEl>
                                              <p:pRg st="0" end="0"/>
                                            </p:txEl>
                                          </p:spTgt>
                                        </p:tgtEl>
                                      </p:cBhvr>
                                    </p:animEffect>
                                    <p:anim calcmode="lin" valueType="num">
                                      <p:cBhvr>
                                        <p:cTn id="5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anim calcmode="lin" valueType="num">
                                      <p:cBhvr>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fade">
                                      <p:cBhvr>
                                        <p:cTn id="59" dur="500"/>
                                        <p:tgtEl>
                                          <p:spTgt spid="39">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400"/>
                                        <p:tgtEl>
                                          <p:spTgt spid="40">
                                            <p:txEl>
                                              <p:pRg st="0" end="0"/>
                                            </p:txEl>
                                          </p:spTgt>
                                        </p:tgtEl>
                                      </p:cBhvr>
                                    </p:animEffect>
                                    <p:anim calcmode="lin" valueType="num">
                                      <p:cBhvr>
                                        <p:cTn id="6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1">
                                            <p:txEl>
                                              <p:pRg st="0" end="0"/>
                                            </p:txEl>
                                          </p:spTgt>
                                        </p:tgtEl>
                                        <p:attrNameLst>
                                          <p:attrName>style.visibility</p:attrName>
                                        </p:attrNameLst>
                                      </p:cBhvr>
                                      <p:to>
                                        <p:strVal val="visible"/>
                                      </p:to>
                                    </p:set>
                                    <p:animEffect transition="in" filter="fade">
                                      <p:cBhvr>
                                        <p:cTn id="67" dur="500"/>
                                        <p:tgtEl>
                                          <p:spTgt spid="41">
                                            <p:txEl>
                                              <p:pRg st="0" end="0"/>
                                            </p:txEl>
                                          </p:spTgt>
                                        </p:tgtEl>
                                      </p:cBhvr>
                                    </p:animEffect>
                                    <p:anim calcmode="lin" valueType="num">
                                      <p:cBhvr>
                                        <p:cTn id="6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027216"/>
            <a:ext cx="8229600" cy="2630385"/>
          </a:xfrm>
          <a:custGeom>
            <a:avLst/>
            <a:gdLst/>
            <a:ahLst/>
            <a:cxnLst/>
            <a:rect l="l" t="t" r="r" b="b"/>
            <a:pathLst>
              <a:path w="8229600" h="2922650">
                <a:moveTo>
                  <a:pt x="1461325" y="0"/>
                </a:moveTo>
                <a:lnTo>
                  <a:pt x="6768275" y="0"/>
                </a:lnTo>
                <a:cubicBezTo>
                  <a:pt x="7575343" y="0"/>
                  <a:pt x="8229600" y="654257"/>
                  <a:pt x="8229600" y="1461325"/>
                </a:cubicBezTo>
                <a:cubicBezTo>
                  <a:pt x="8229600" y="2268393"/>
                  <a:pt x="7575343" y="2922650"/>
                  <a:pt x="6768275" y="2922650"/>
                </a:cubicBezTo>
                <a:lnTo>
                  <a:pt x="1461325" y="2922650"/>
                </a:lnTo>
                <a:cubicBezTo>
                  <a:pt x="654257" y="2922650"/>
                  <a:pt x="0" y="2268393"/>
                  <a:pt x="0" y="1461325"/>
                </a:cubicBezTo>
                <a:cubicBezTo>
                  <a:pt x="0" y="654257"/>
                  <a:pt x="654257" y="0"/>
                  <a:pt x="146132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8" name="Text Placeholder 2"/>
          <p:cNvSpPr>
            <a:spLocks noGrp="1"/>
          </p:cNvSpPr>
          <p:nvPr>
            <p:ph type="body" sz="quarter" idx="75"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19" name="Text Placeholder 7"/>
          <p:cNvSpPr>
            <a:spLocks noGrp="1"/>
          </p:cNvSpPr>
          <p:nvPr>
            <p:ph type="body" sz="quarter" idx="76"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353193471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400"/>
                                        <p:tgtEl>
                                          <p:spTgt spid="19">
                                            <p:txEl>
                                              <p:pRg st="0" end="0"/>
                                            </p:txEl>
                                          </p:spTgt>
                                        </p:tgtEl>
                                      </p:cBhvr>
                                    </p:animEffect>
                                    <p:anim calcmode="lin" valueType="num">
                                      <p:cBhvr>
                                        <p:cTn id="2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7" name="Rounded Rectangle 16"/>
          <p:cNvSpPr/>
          <p:nvPr userDrawn="1"/>
        </p:nvSpPr>
        <p:spPr>
          <a:xfrm>
            <a:off x="452438"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65" hasCustomPrompt="1"/>
          </p:nvPr>
        </p:nvSpPr>
        <p:spPr>
          <a:xfrm>
            <a:off x="711200"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64" hasCustomPrompt="1"/>
          </p:nvPr>
        </p:nvSpPr>
        <p:spPr>
          <a:xfrm>
            <a:off x="711200"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p:cNvSpPr>
          <p:nvPr>
            <p:ph type="pic" sz="quarter" idx="66"/>
          </p:nvPr>
        </p:nvSpPr>
        <p:spPr>
          <a:xfrm>
            <a:off x="4778376"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Rounded Rectangle 16"/>
          <p:cNvSpPr/>
          <p:nvPr userDrawn="1"/>
        </p:nvSpPr>
        <p:spPr>
          <a:xfrm>
            <a:off x="4778376"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 Placeholder 7"/>
          <p:cNvSpPr>
            <a:spLocks noGrp="1"/>
          </p:cNvSpPr>
          <p:nvPr>
            <p:ph type="body" sz="quarter" idx="67" hasCustomPrompt="1"/>
          </p:nvPr>
        </p:nvSpPr>
        <p:spPr>
          <a:xfrm>
            <a:off x="5037138"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9" name="Text Placeholder 2"/>
          <p:cNvSpPr>
            <a:spLocks noGrp="1"/>
          </p:cNvSpPr>
          <p:nvPr>
            <p:ph type="body" sz="quarter" idx="68" hasCustomPrompt="1"/>
          </p:nvPr>
        </p:nvSpPr>
        <p:spPr>
          <a:xfrm>
            <a:off x="5037138"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4572500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900" decel="100000" fill="hold"/>
                                        <p:tgtEl>
                                          <p:spTgt spid="1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anim calcmode="lin" valueType="num">
                                      <p:cBhvr>
                                        <p:cTn id="3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53" presetClass="entr" presetSubtype="16" fill="hold" grpId="0" nodeType="withEffect" nodePh="1">
                                  <p:stCondLst>
                                    <p:cond delay="800"/>
                                  </p:stCondLst>
                                  <p:endCondLst>
                                    <p:cond evt="begin" delay="0">
                                      <p:tn val="38"/>
                                    </p:cond>
                                  </p:end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fltVal val="0"/>
                                          </p:val>
                                        </p:tav>
                                        <p:tav tm="100000">
                                          <p:val>
                                            <p:strVal val="#ppt_w"/>
                                          </p:val>
                                        </p:tav>
                                      </p:tavLst>
                                    </p:anim>
                                    <p:anim calcmode="lin" valueType="num">
                                      <p:cBhvr>
                                        <p:cTn id="41" dur="1000" fill="hold"/>
                                        <p:tgtEl>
                                          <p:spTgt spid="46"/>
                                        </p:tgtEl>
                                        <p:attrNameLst>
                                          <p:attrName>ppt_h</p:attrName>
                                        </p:attrNameLst>
                                      </p:cBhvr>
                                      <p:tavLst>
                                        <p:tav tm="0">
                                          <p:val>
                                            <p:fltVal val="0"/>
                                          </p:val>
                                        </p:tav>
                                        <p:tav tm="100000">
                                          <p:val>
                                            <p:strVal val="#ppt_h"/>
                                          </p:val>
                                        </p:tav>
                                      </p:tavLst>
                                    </p:anim>
                                    <p:animEffect transition="in" filter="fade">
                                      <p:cBhvr>
                                        <p:cTn id="42" dur="1000"/>
                                        <p:tgtEl>
                                          <p:spTgt spid="46"/>
                                        </p:tgtEl>
                                      </p:cBhvr>
                                    </p:animEffect>
                                  </p:childTnLst>
                                </p:cTn>
                              </p:par>
                            </p:childTnLst>
                          </p:cTn>
                        </p:par>
                        <p:par>
                          <p:cTn id="43" fill="hold">
                            <p:stCondLst>
                              <p:cond delay="1500"/>
                            </p:stCondLst>
                            <p:childTnLst>
                              <p:par>
                                <p:cTn id="44" presetID="37"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1000"/>
                                        <p:tgtEl>
                                          <p:spTgt spid="47"/>
                                        </p:tgtEl>
                                      </p:cBhvr>
                                    </p:animEffect>
                                    <p:anim calcmode="lin" valueType="num">
                                      <p:cBhvr>
                                        <p:cTn id="47" dur="1000" fill="hold"/>
                                        <p:tgtEl>
                                          <p:spTgt spid="47"/>
                                        </p:tgtEl>
                                        <p:attrNameLst>
                                          <p:attrName>ppt_x</p:attrName>
                                        </p:attrNameLst>
                                      </p:cBhvr>
                                      <p:tavLst>
                                        <p:tav tm="0">
                                          <p:val>
                                            <p:strVal val="#ppt_x"/>
                                          </p:val>
                                        </p:tav>
                                        <p:tav tm="100000">
                                          <p:val>
                                            <p:strVal val="#ppt_x"/>
                                          </p:val>
                                        </p:tav>
                                      </p:tavLst>
                                    </p:anim>
                                    <p:anim calcmode="lin" valueType="num">
                                      <p:cBhvr>
                                        <p:cTn id="48" dur="900" decel="100000" fill="hold"/>
                                        <p:tgtEl>
                                          <p:spTgt spid="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anim calcmode="lin" valueType="num">
                                      <p:cBhvr>
                                        <p:cTn id="5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48">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6" grpId="0"/>
      <p:bldP spid="47"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0" y="1150311"/>
            <a:ext cx="9144000" cy="2781609"/>
          </a:xfrm>
          <a:prstGeom prst="rect">
            <a:avLst/>
          </a:pr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2" y="4154660"/>
            <a:ext cx="8018992"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3" name="Group 2"/>
          <p:cNvGrpSpPr/>
          <p:nvPr userDrawn="1"/>
        </p:nvGrpSpPr>
        <p:grpSpPr>
          <a:xfrm>
            <a:off x="75982" y="289155"/>
            <a:ext cx="287999" cy="256629"/>
            <a:chOff x="5270500" y="1460500"/>
            <a:chExt cx="1701800" cy="2705100"/>
          </a:xfrm>
        </p:grpSpPr>
        <p:sp>
          <p:nvSpPr>
            <p:cNvPr id="11" name="Rounded Rectangle 1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Rounded Rectangle 1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 Placeholder 7"/>
          <p:cNvSpPr>
            <a:spLocks noGrp="1"/>
          </p:cNvSpPr>
          <p:nvPr>
            <p:ph type="body" sz="quarter" idx="10" hasCustomPrompt="1"/>
          </p:nvPr>
        </p:nvSpPr>
        <p:spPr>
          <a:xfrm>
            <a:off x="443975" y="243436"/>
            <a:ext cx="8018991"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5" name="Text Placeholder 7"/>
          <p:cNvSpPr>
            <a:spLocks noGrp="1"/>
          </p:cNvSpPr>
          <p:nvPr>
            <p:ph type="body" sz="quarter" idx="11" hasCustomPrompt="1"/>
          </p:nvPr>
        </p:nvSpPr>
        <p:spPr>
          <a:xfrm>
            <a:off x="443975" y="620327"/>
            <a:ext cx="801899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15626184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8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400"/>
                                        <p:tgtEl>
                                          <p:spTgt spid="14">
                                            <p:txEl>
                                              <p:pRg st="0" end="0"/>
                                            </p:txEl>
                                          </p:spTgt>
                                        </p:tgtEl>
                                      </p:cBhvr>
                                    </p:animEffect>
                                    <p:anim calcmode="lin" valueType="num">
                                      <p:cBhvr>
                                        <p:cTn id="1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anim calcmode="lin" valueType="num">
                                      <p:cBhvr>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Picture Placeholder 2"/>
          <p:cNvSpPr>
            <a:spLocks noGrp="1"/>
          </p:cNvSpPr>
          <p:nvPr>
            <p:ph type="pic" sz="quarter" idx="48"/>
          </p:nvPr>
        </p:nvSpPr>
        <p:spPr>
          <a:xfrm>
            <a:off x="4524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9" name="Rounded Rectangle 28"/>
          <p:cNvSpPr/>
          <p:nvPr userDrawn="1"/>
        </p:nvSpPr>
        <p:spPr>
          <a:xfrm>
            <a:off x="4524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 Placeholder 7"/>
          <p:cNvSpPr>
            <a:spLocks noGrp="1"/>
          </p:cNvSpPr>
          <p:nvPr>
            <p:ph type="body" sz="quarter" idx="39" hasCustomPrompt="1"/>
          </p:nvPr>
        </p:nvSpPr>
        <p:spPr>
          <a:xfrm>
            <a:off x="6514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1758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2">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p:cNvSpPr>
          <p:nvPr>
            <p:ph type="pic" sz="quarter" idx="67"/>
          </p:nvPr>
        </p:nvSpPr>
        <p:spPr>
          <a:xfrm>
            <a:off x="32591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3" name="Rounded Rectangle 28"/>
          <p:cNvSpPr/>
          <p:nvPr userDrawn="1"/>
        </p:nvSpPr>
        <p:spPr>
          <a:xfrm>
            <a:off x="32591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7"/>
          <p:cNvSpPr>
            <a:spLocks noGrp="1"/>
          </p:cNvSpPr>
          <p:nvPr>
            <p:ph type="body" sz="quarter" idx="68" hasCustomPrompt="1"/>
          </p:nvPr>
        </p:nvSpPr>
        <p:spPr>
          <a:xfrm>
            <a:off x="34581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39825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236836"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8" name="Picture Placeholder 2"/>
          <p:cNvSpPr>
            <a:spLocks noGrp="1"/>
          </p:cNvSpPr>
          <p:nvPr>
            <p:ph type="pic" sz="quarter" idx="72"/>
          </p:nvPr>
        </p:nvSpPr>
        <p:spPr>
          <a:xfrm>
            <a:off x="6236836"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28"/>
          <p:cNvSpPr/>
          <p:nvPr userDrawn="1"/>
        </p:nvSpPr>
        <p:spPr>
          <a:xfrm>
            <a:off x="6236836"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Text Placeholder 7"/>
          <p:cNvSpPr>
            <a:spLocks noGrp="1"/>
          </p:cNvSpPr>
          <p:nvPr>
            <p:ph type="body" sz="quarter" idx="73" hasCustomPrompt="1"/>
          </p:nvPr>
        </p:nvSpPr>
        <p:spPr>
          <a:xfrm>
            <a:off x="6435802"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960209"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6960209"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4">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34934024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Effect transition="in" filter="fade">
                                      <p:cBhvr>
                                        <p:cTn id="41" dur="1000"/>
                                        <p:tgtEl>
                                          <p:spTgt spid="27"/>
                                        </p:tgtEl>
                                      </p:cBhvr>
                                    </p:animEffect>
                                  </p:childTnLst>
                                </p:cTn>
                              </p:par>
                            </p:childTnLst>
                          </p:cTn>
                        </p:par>
                        <p:par>
                          <p:cTn id="42" fill="hold">
                            <p:stCondLst>
                              <p:cond delay="1000"/>
                            </p:stCondLst>
                            <p:childTnLst>
                              <p:par>
                                <p:cTn id="43" presetID="37"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900" decel="100000" fill="hold"/>
                                        <p:tgtEl>
                                          <p:spTgt spid="29"/>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400"/>
                                        <p:tgtEl>
                                          <p:spTgt spid="35">
                                            <p:txEl>
                                              <p:pRg st="0" end="0"/>
                                            </p:txEl>
                                          </p:spTgt>
                                        </p:tgtEl>
                                      </p:cBhvr>
                                    </p:animEffect>
                                    <p:anim calcmode="lin" valueType="num">
                                      <p:cBhvr>
                                        <p:cTn id="55"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6" dur="400" fill="hold"/>
                                        <p:tgtEl>
                                          <p:spTgt spid="35">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fade">
                                      <p:cBhvr>
                                        <p:cTn id="59" dur="500"/>
                                        <p:tgtEl>
                                          <p:spTgt spid="36">
                                            <p:txEl>
                                              <p:pRg st="0" end="0"/>
                                            </p:txEl>
                                          </p:spTgt>
                                        </p:tgtEl>
                                      </p:cBhvr>
                                    </p:animEffect>
                                    <p:anim calcmode="lin" valueType="num">
                                      <p:cBhvr>
                                        <p:cTn id="6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 calcmode="lin" valueType="num">
                                      <p:cBhvr>
                                        <p:cTn id="65"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4">
                                            <p:txEl>
                                              <p:pRg st="0" end="0"/>
                                            </p:txEl>
                                          </p:spTgt>
                                        </p:tgtEl>
                                      </p:cBhvr>
                                    </p:animEffect>
                                  </p:childTnLst>
                                </p:cTn>
                              </p:par>
                              <p:par>
                                <p:cTn id="68" presetID="53" presetClass="entr" presetSubtype="16" fill="hold" grpId="0" nodeType="withEffect" nodePh="1">
                                  <p:stCondLst>
                                    <p:cond delay="800"/>
                                  </p:stCondLst>
                                  <p:endCondLst>
                                    <p:cond evt="begin" delay="0">
                                      <p:tn val="68"/>
                                    </p:cond>
                                  </p:end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Effect transition="in" filter="fade">
                                      <p:cBhvr>
                                        <p:cTn id="72" dur="1000"/>
                                        <p:tgtEl>
                                          <p:spTgt spid="32"/>
                                        </p:tgtEl>
                                      </p:cBhvr>
                                    </p:animEffect>
                                  </p:childTnLst>
                                </p:cTn>
                              </p:par>
                            </p:childTnLst>
                          </p:cTn>
                        </p:par>
                        <p:par>
                          <p:cTn id="73" fill="hold">
                            <p:stCondLst>
                              <p:cond delay="2500"/>
                            </p:stCondLst>
                            <p:childTnLst>
                              <p:par>
                                <p:cTn id="74" presetID="37"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900" decel="100000" fill="hold"/>
                                        <p:tgtEl>
                                          <p:spTgt spid="33"/>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1">
                                            <p:txEl>
                                              <p:pRg st="0" end="0"/>
                                            </p:txEl>
                                          </p:spTgt>
                                        </p:tgtEl>
                                        <p:attrNameLst>
                                          <p:attrName>style.visibility</p:attrName>
                                        </p:attrNameLst>
                                      </p:cBhvr>
                                      <p:to>
                                        <p:strVal val="visible"/>
                                      </p:to>
                                    </p:set>
                                    <p:animEffect transition="in" filter="fade">
                                      <p:cBhvr>
                                        <p:cTn id="85" dur="400"/>
                                        <p:tgtEl>
                                          <p:spTgt spid="41">
                                            <p:txEl>
                                              <p:pRg st="0" end="0"/>
                                            </p:txEl>
                                          </p:spTgt>
                                        </p:tgtEl>
                                      </p:cBhvr>
                                    </p:animEffect>
                                    <p:anim calcmode="lin" valueType="num">
                                      <p:cBhvr>
                                        <p:cTn id="86"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2">
                                            <p:txEl>
                                              <p:pRg st="0" end="0"/>
                                            </p:txEl>
                                          </p:spTgt>
                                        </p:tgtEl>
                                        <p:attrNameLst>
                                          <p:attrName>style.visibility</p:attrName>
                                        </p:attrNameLst>
                                      </p:cBhvr>
                                      <p:to>
                                        <p:strVal val="visible"/>
                                      </p:to>
                                    </p:set>
                                    <p:animEffect transition="in" filter="fade">
                                      <p:cBhvr>
                                        <p:cTn id="90" dur="500"/>
                                        <p:tgtEl>
                                          <p:spTgt spid="42">
                                            <p:txEl>
                                              <p:pRg st="0" end="0"/>
                                            </p:txEl>
                                          </p:spTgt>
                                        </p:tgtEl>
                                      </p:cBhvr>
                                    </p:animEffect>
                                    <p:anim calcmode="lin" valueType="num">
                                      <p:cBhvr>
                                        <p:cTn id="91"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40">
                                            <p:txEl>
                                              <p:pRg st="0" end="0"/>
                                            </p:txEl>
                                          </p:spTgt>
                                        </p:tgtEl>
                                        <p:attrNameLst>
                                          <p:attrName>style.visibility</p:attrName>
                                        </p:attrNameLst>
                                      </p:cBhvr>
                                      <p:to>
                                        <p:strVal val="visible"/>
                                      </p:to>
                                    </p:set>
                                    <p:anim calcmode="lin" valueType="num">
                                      <p:cBhvr>
                                        <p:cTn id="9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40">
                                            <p:txEl>
                                              <p:pRg st="0" end="0"/>
                                            </p:txEl>
                                          </p:spTgt>
                                        </p:tgtEl>
                                      </p:cBhvr>
                                    </p:animEffect>
                                  </p:childTnLst>
                                </p:cTn>
                              </p:par>
                              <p:par>
                                <p:cTn id="99" presetID="53" presetClass="entr" presetSubtype="16" fill="hold" grpId="0" nodeType="withEffect" nodePh="1">
                                  <p:stCondLst>
                                    <p:cond delay="800"/>
                                  </p:stCondLst>
                                  <p:endCondLst>
                                    <p:cond evt="begin" delay="0">
                                      <p:tn val="99"/>
                                    </p:cond>
                                  </p:endCondLst>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p:val>
                                            <p:fltVal val="0"/>
                                          </p:val>
                                        </p:tav>
                                        <p:tav tm="100000">
                                          <p:val>
                                            <p:strVal val="#ppt_w"/>
                                          </p:val>
                                        </p:tav>
                                      </p:tavLst>
                                    </p:anim>
                                    <p:anim calcmode="lin" valueType="num">
                                      <p:cBhvr>
                                        <p:cTn id="102" dur="1000" fill="hold"/>
                                        <p:tgtEl>
                                          <p:spTgt spid="38"/>
                                        </p:tgtEl>
                                        <p:attrNameLst>
                                          <p:attrName>ppt_h</p:attrName>
                                        </p:attrNameLst>
                                      </p:cBhvr>
                                      <p:tavLst>
                                        <p:tav tm="0">
                                          <p:val>
                                            <p:fltVal val="0"/>
                                          </p:val>
                                        </p:tav>
                                        <p:tav tm="100000">
                                          <p:val>
                                            <p:strVal val="#ppt_h"/>
                                          </p:val>
                                        </p:tav>
                                      </p:tavLst>
                                    </p:anim>
                                    <p:animEffect transition="in" filter="fade">
                                      <p:cBhvr>
                                        <p:cTn id="103" dur="1000"/>
                                        <p:tgtEl>
                                          <p:spTgt spid="38"/>
                                        </p:tgtEl>
                                      </p:cBhvr>
                                    </p:animEffect>
                                  </p:childTnLst>
                                </p:cTn>
                              </p:par>
                            </p:childTnLst>
                          </p:cTn>
                        </p:par>
                        <p:par>
                          <p:cTn id="104" fill="hold">
                            <p:stCondLst>
                              <p:cond delay="4000"/>
                            </p:stCondLst>
                            <p:childTnLst>
                              <p:par>
                                <p:cTn id="105" presetID="37"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900" decel="100000" fill="hold"/>
                                        <p:tgtEl>
                                          <p:spTgt spid="39"/>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7" grpId="0"/>
      <p:bldP spid="29" grpId="0" animBg="1"/>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4524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79" name="Text Placeholder 7"/>
          <p:cNvSpPr>
            <a:spLocks noGrp="1"/>
          </p:cNvSpPr>
          <p:nvPr>
            <p:ph type="body" sz="quarter" idx="39" hasCustomPrompt="1"/>
          </p:nvPr>
        </p:nvSpPr>
        <p:spPr>
          <a:xfrm>
            <a:off x="6514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1758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1758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32591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8" hasCustomPrompt="1"/>
          </p:nvPr>
        </p:nvSpPr>
        <p:spPr>
          <a:xfrm>
            <a:off x="34581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39825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39825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603817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6245302"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6769709"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6769709"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Picture Placeholder 2"/>
          <p:cNvSpPr>
            <a:spLocks noGrp="1" noChangeAspect="1"/>
          </p:cNvSpPr>
          <p:nvPr>
            <p:ph type="pic" sz="quarter" idx="17"/>
          </p:nvPr>
        </p:nvSpPr>
        <p:spPr>
          <a:xfrm>
            <a:off x="4524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Picture Placeholder 2"/>
          <p:cNvSpPr>
            <a:spLocks noGrp="1" noChangeAspect="1"/>
          </p:cNvSpPr>
          <p:nvPr>
            <p:ph type="pic" sz="quarter" idx="76"/>
          </p:nvPr>
        </p:nvSpPr>
        <p:spPr>
          <a:xfrm>
            <a:off x="32591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Picture Placeholder 2"/>
          <p:cNvSpPr>
            <a:spLocks noGrp="1" noChangeAspect="1"/>
          </p:cNvSpPr>
          <p:nvPr>
            <p:ph type="pic" sz="quarter" idx="77"/>
          </p:nvPr>
        </p:nvSpPr>
        <p:spPr>
          <a:xfrm>
            <a:off x="603817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30152580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400"/>
                                        <p:tgtEl>
                                          <p:spTgt spid="35">
                                            <p:txEl>
                                              <p:pRg st="0" end="0"/>
                                            </p:txEl>
                                          </p:spTgt>
                                        </p:tgtEl>
                                      </p:cBhvr>
                                    </p:animEffect>
                                    <p:anim calcmode="lin" valueType="num">
                                      <p:cBhvr>
                                        <p:cTn id="43"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anim calcmode="lin" valueType="num">
                                      <p:cBhvr>
                                        <p:cTn id="4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 calcmode="lin" valueType="num">
                                      <p:cBhvr>
                                        <p:cTn id="53"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4">
                                            <p:txEl>
                                              <p:pRg st="0" end="0"/>
                                            </p:txEl>
                                          </p:spTgt>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anim calcmode="lin" valueType="num">
                                      <p:cBhvr>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40">
                                            <p:txEl>
                                              <p:pRg st="0" end="0"/>
                                            </p:txEl>
                                          </p:spTgt>
                                        </p:tgtEl>
                                      </p:cBhvr>
                                    </p:animEffect>
                                  </p:childTnLst>
                                </p:cTn>
                              </p:par>
                            </p:childTnLst>
                          </p:cTn>
                        </p:par>
                        <p:par>
                          <p:cTn id="75" fill="hold">
                            <p:stCondLst>
                              <p:cond delay="20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childTnLst>
                          </p:cTn>
                        </p:par>
                        <p:par>
                          <p:cTn id="81" fill="hold">
                            <p:stCondLst>
                              <p:cond delay="2500"/>
                            </p:stCondLst>
                            <p:childTnLst>
                              <p:par>
                                <p:cTn id="82" presetID="53" presetClass="entr" presetSubtype="16" fill="hold" grpId="0" nodeType="afterEffect" nodePh="1">
                                  <p:stCondLst>
                                    <p:cond delay="0"/>
                                  </p:stCondLst>
                                  <p:endCondLst>
                                    <p:cond evt="begin" delay="0">
                                      <p:tn val="82"/>
                                    </p:cond>
                                  </p:end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par>
                          <p:cTn id="87" fill="hold">
                            <p:stCondLst>
                              <p:cond delay="3000"/>
                            </p:stCondLst>
                            <p:childTnLst>
                              <p:par>
                                <p:cTn id="88" presetID="53" presetClass="entr" presetSubtype="16" fill="hold" grpId="0" nodeType="afterEffect" nodePh="1">
                                  <p:stCondLst>
                                    <p:cond delay="0"/>
                                  </p:stCondLst>
                                  <p:endCondLst>
                                    <p:cond evt="begin" delay="0">
                                      <p:tn val="88"/>
                                    </p:cond>
                                  </p:end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28" grpId="0"/>
      <p:bldP spid="30" grpId="0"/>
      <p:bldP spid="4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mages with caption 1">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541338"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18"/>
          <p:cNvSpPr/>
          <p:nvPr userDrawn="1"/>
        </p:nvSpPr>
        <p:spPr>
          <a:xfrm>
            <a:off x="541338"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65" hasCustomPrompt="1"/>
          </p:nvPr>
        </p:nvSpPr>
        <p:spPr>
          <a:xfrm>
            <a:off x="800100"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800100"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3" name="Picture Placeholder 2"/>
          <p:cNvSpPr>
            <a:spLocks noGrp="1"/>
          </p:cNvSpPr>
          <p:nvPr>
            <p:ph type="pic" sz="quarter" idx="66"/>
          </p:nvPr>
        </p:nvSpPr>
        <p:spPr>
          <a:xfrm>
            <a:off x="4956176"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Rounded Rectangle 18"/>
          <p:cNvSpPr/>
          <p:nvPr userDrawn="1"/>
        </p:nvSpPr>
        <p:spPr>
          <a:xfrm>
            <a:off x="4956176"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67" hasCustomPrompt="1"/>
          </p:nvPr>
        </p:nvSpPr>
        <p:spPr>
          <a:xfrm>
            <a:off x="5214938"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68" hasCustomPrompt="1"/>
          </p:nvPr>
        </p:nvSpPr>
        <p:spPr>
          <a:xfrm>
            <a:off x="5214938"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1" name="Picture Placeholder 2"/>
          <p:cNvSpPr>
            <a:spLocks noGrp="1"/>
          </p:cNvSpPr>
          <p:nvPr>
            <p:ph type="pic" sz="quarter" idx="69"/>
          </p:nvPr>
        </p:nvSpPr>
        <p:spPr>
          <a:xfrm>
            <a:off x="541338"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Rounded Rectangle 18"/>
          <p:cNvSpPr/>
          <p:nvPr userDrawn="1"/>
        </p:nvSpPr>
        <p:spPr>
          <a:xfrm>
            <a:off x="541338"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70" hasCustomPrompt="1"/>
          </p:nvPr>
        </p:nvSpPr>
        <p:spPr>
          <a:xfrm>
            <a:off x="800100"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71" hasCustomPrompt="1"/>
          </p:nvPr>
        </p:nvSpPr>
        <p:spPr>
          <a:xfrm>
            <a:off x="800100"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5" name="Picture Placeholder 2"/>
          <p:cNvSpPr>
            <a:spLocks noGrp="1"/>
          </p:cNvSpPr>
          <p:nvPr>
            <p:ph type="pic" sz="quarter" idx="72"/>
          </p:nvPr>
        </p:nvSpPr>
        <p:spPr>
          <a:xfrm>
            <a:off x="4956176"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6" name="Rounded Rectangle 18"/>
          <p:cNvSpPr/>
          <p:nvPr userDrawn="1"/>
        </p:nvSpPr>
        <p:spPr>
          <a:xfrm>
            <a:off x="4956176"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73" hasCustomPrompt="1"/>
          </p:nvPr>
        </p:nvSpPr>
        <p:spPr>
          <a:xfrm>
            <a:off x="5214938"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74" hasCustomPrompt="1"/>
          </p:nvPr>
        </p:nvSpPr>
        <p:spPr>
          <a:xfrm>
            <a:off x="5214938"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86870475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400" fill="hold"/>
                                        <p:tgtEl>
                                          <p:spTgt spid="38"/>
                                        </p:tgtEl>
                                        <p:attrNameLst>
                                          <p:attrName>ppt_w</p:attrName>
                                        </p:attrNameLst>
                                      </p:cBhvr>
                                      <p:tavLst>
                                        <p:tav tm="0">
                                          <p:val>
                                            <p:fltVal val="0"/>
                                          </p:val>
                                        </p:tav>
                                        <p:tav tm="100000">
                                          <p:val>
                                            <p:strVal val="#ppt_w"/>
                                          </p:val>
                                        </p:tav>
                                      </p:tavLst>
                                    </p:anim>
                                    <p:anim calcmode="lin" valueType="num">
                                      <p:cBhvr>
                                        <p:cTn id="27" dur="400" fill="hold"/>
                                        <p:tgtEl>
                                          <p:spTgt spid="38"/>
                                        </p:tgtEl>
                                        <p:attrNameLst>
                                          <p:attrName>ppt_h</p:attrName>
                                        </p:attrNameLst>
                                      </p:cBhvr>
                                      <p:tavLst>
                                        <p:tav tm="0">
                                          <p:val>
                                            <p:fltVal val="0"/>
                                          </p:val>
                                        </p:tav>
                                        <p:tav tm="100000">
                                          <p:val>
                                            <p:strVal val="#ppt_h"/>
                                          </p:val>
                                        </p:tav>
                                      </p:tavLst>
                                    </p:anim>
                                    <p:animEffect transition="in" filter="fade">
                                      <p:cBhvr>
                                        <p:cTn id="28" dur="400"/>
                                        <p:tgtEl>
                                          <p:spTgt spid="38"/>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500"/>
                                        <p:tgtEl>
                                          <p:spTgt spid="41">
                                            <p:txEl>
                                              <p:pRg st="0" end="0"/>
                                            </p:txEl>
                                          </p:spTgt>
                                        </p:tgtEl>
                                      </p:cBhvr>
                                    </p:animEffect>
                                    <p:anim calcmode="lin" valueType="num">
                                      <p:cBhvr>
                                        <p:cTn id="3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80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fade">
                                      <p:cBhvr>
                                        <p:cTn id="36" dur="500"/>
                                        <p:tgtEl>
                                          <p:spTgt spid="42">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Effect transition="in" filter="fade">
                                      <p:cBhvr>
                                        <p:cTn id="41" dur="1000"/>
                                        <p:tgtEl>
                                          <p:spTgt spid="4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400" fill="hold"/>
                                        <p:tgtEl>
                                          <p:spTgt spid="44"/>
                                        </p:tgtEl>
                                        <p:attrNameLst>
                                          <p:attrName>ppt_w</p:attrName>
                                        </p:attrNameLst>
                                      </p:cBhvr>
                                      <p:tavLst>
                                        <p:tav tm="0">
                                          <p:val>
                                            <p:fltVal val="0"/>
                                          </p:val>
                                        </p:tav>
                                        <p:tav tm="100000">
                                          <p:val>
                                            <p:strVal val="#ppt_w"/>
                                          </p:val>
                                        </p:tav>
                                      </p:tavLst>
                                    </p:anim>
                                    <p:anim calcmode="lin" valueType="num">
                                      <p:cBhvr>
                                        <p:cTn id="46" dur="400" fill="hold"/>
                                        <p:tgtEl>
                                          <p:spTgt spid="44"/>
                                        </p:tgtEl>
                                        <p:attrNameLst>
                                          <p:attrName>ppt_h</p:attrName>
                                        </p:attrNameLst>
                                      </p:cBhvr>
                                      <p:tavLst>
                                        <p:tav tm="0">
                                          <p:val>
                                            <p:fltVal val="0"/>
                                          </p:val>
                                        </p:tav>
                                        <p:tav tm="100000">
                                          <p:val>
                                            <p:strVal val="#ppt_h"/>
                                          </p:val>
                                        </p:tav>
                                      </p:tavLst>
                                    </p:anim>
                                    <p:animEffect transition="in" filter="fade">
                                      <p:cBhvr>
                                        <p:cTn id="47" dur="400"/>
                                        <p:tgtEl>
                                          <p:spTgt spid="44"/>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5">
                                            <p:txEl>
                                              <p:pRg st="0" end="0"/>
                                            </p:txEl>
                                          </p:spTgt>
                                        </p:tgtEl>
                                        <p:attrNameLst>
                                          <p:attrName>style.visibility</p:attrName>
                                        </p:attrNameLst>
                                      </p:cBhvr>
                                      <p:to>
                                        <p:strVal val="visible"/>
                                      </p:to>
                                    </p:set>
                                    <p:animEffect transition="in" filter="fade">
                                      <p:cBhvr>
                                        <p:cTn id="50" dur="500"/>
                                        <p:tgtEl>
                                          <p:spTgt spid="45">
                                            <p:txEl>
                                              <p:pRg st="0" end="0"/>
                                            </p:txEl>
                                          </p:spTgt>
                                        </p:tgtEl>
                                      </p:cBhvr>
                                    </p:animEffect>
                                    <p:anim calcmode="lin" valueType="num">
                                      <p:cBhvr>
                                        <p:cTn id="5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5">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50">
                                            <p:txEl>
                                              <p:pRg st="0" end="0"/>
                                            </p:txEl>
                                          </p:spTgt>
                                        </p:tgtEl>
                                        <p:attrNameLst>
                                          <p:attrName>style.visibility</p:attrName>
                                        </p:attrNameLst>
                                      </p:cBhvr>
                                      <p:to>
                                        <p:strVal val="visible"/>
                                      </p:to>
                                    </p:set>
                                    <p:animEffect transition="in" filter="fade">
                                      <p:cBhvr>
                                        <p:cTn id="55" dur="500"/>
                                        <p:tgtEl>
                                          <p:spTgt spid="50">
                                            <p:txEl>
                                              <p:pRg st="0" end="0"/>
                                            </p:txEl>
                                          </p:spTgt>
                                        </p:tgtEl>
                                      </p:cBhvr>
                                    </p:animEffect>
                                  </p:childTnLst>
                                </p:cTn>
                              </p:par>
                              <p:par>
                                <p:cTn id="56" presetID="53" presetClass="entr" presetSubtype="16" fill="hold" grpId="0" nodeType="withEffect" nodePh="1">
                                  <p:stCondLst>
                                    <p:cond delay="800"/>
                                  </p:stCondLst>
                                  <p:endCondLst>
                                    <p:cond evt="begin" delay="0">
                                      <p:tn val="56"/>
                                    </p:cond>
                                  </p:end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animEffect transition="in" filter="fade">
                                      <p:cBhvr>
                                        <p:cTn id="60" dur="1000"/>
                                        <p:tgtEl>
                                          <p:spTgt spid="51"/>
                                        </p:tgtEl>
                                      </p:cBhvr>
                                    </p:animEffect>
                                  </p:childTnLst>
                                </p:cTn>
                              </p:par>
                            </p:childTnLst>
                          </p:cTn>
                        </p:par>
                        <p:par>
                          <p:cTn id="61" fill="hold">
                            <p:stCondLst>
                              <p:cond delay="15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400" fill="hold"/>
                                        <p:tgtEl>
                                          <p:spTgt spid="52"/>
                                        </p:tgtEl>
                                        <p:attrNameLst>
                                          <p:attrName>ppt_w</p:attrName>
                                        </p:attrNameLst>
                                      </p:cBhvr>
                                      <p:tavLst>
                                        <p:tav tm="0">
                                          <p:val>
                                            <p:fltVal val="0"/>
                                          </p:val>
                                        </p:tav>
                                        <p:tav tm="100000">
                                          <p:val>
                                            <p:strVal val="#ppt_w"/>
                                          </p:val>
                                        </p:tav>
                                      </p:tavLst>
                                    </p:anim>
                                    <p:anim calcmode="lin" valueType="num">
                                      <p:cBhvr>
                                        <p:cTn id="65" dur="400" fill="hold"/>
                                        <p:tgtEl>
                                          <p:spTgt spid="52"/>
                                        </p:tgtEl>
                                        <p:attrNameLst>
                                          <p:attrName>ppt_h</p:attrName>
                                        </p:attrNameLst>
                                      </p:cBhvr>
                                      <p:tavLst>
                                        <p:tav tm="0">
                                          <p:val>
                                            <p:fltVal val="0"/>
                                          </p:val>
                                        </p:tav>
                                        <p:tav tm="100000">
                                          <p:val>
                                            <p:strVal val="#ppt_h"/>
                                          </p:val>
                                        </p:tav>
                                      </p:tavLst>
                                    </p:anim>
                                    <p:animEffect transition="in" filter="fade">
                                      <p:cBhvr>
                                        <p:cTn id="66" dur="400"/>
                                        <p:tgtEl>
                                          <p:spTgt spid="52"/>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53">
                                            <p:txEl>
                                              <p:pRg st="0" end="0"/>
                                            </p:txEl>
                                          </p:spTgt>
                                        </p:tgtEl>
                                        <p:attrNameLst>
                                          <p:attrName>style.visibility</p:attrName>
                                        </p:attrNameLst>
                                      </p:cBhvr>
                                      <p:to>
                                        <p:strVal val="visible"/>
                                      </p:to>
                                    </p:set>
                                    <p:animEffect transition="in" filter="fade">
                                      <p:cBhvr>
                                        <p:cTn id="69" dur="500"/>
                                        <p:tgtEl>
                                          <p:spTgt spid="53">
                                            <p:txEl>
                                              <p:pRg st="0" end="0"/>
                                            </p:txEl>
                                          </p:spTgt>
                                        </p:tgtEl>
                                      </p:cBhvr>
                                    </p:animEffect>
                                    <p:anim calcmode="lin" valueType="num">
                                      <p:cBhvr>
                                        <p:cTn id="7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500"/>
                                        <p:tgtEl>
                                          <p:spTgt spid="54">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fltVal val="0"/>
                                          </p:val>
                                        </p:tav>
                                        <p:tav tm="100000">
                                          <p:val>
                                            <p:strVal val="#ppt_w"/>
                                          </p:val>
                                        </p:tav>
                                      </p:tavLst>
                                    </p:anim>
                                    <p:anim calcmode="lin" valueType="num">
                                      <p:cBhvr>
                                        <p:cTn id="78" dur="1000" fill="hold"/>
                                        <p:tgtEl>
                                          <p:spTgt spid="55"/>
                                        </p:tgtEl>
                                        <p:attrNameLst>
                                          <p:attrName>ppt_h</p:attrName>
                                        </p:attrNameLst>
                                      </p:cBhvr>
                                      <p:tavLst>
                                        <p:tav tm="0">
                                          <p:val>
                                            <p:fltVal val="0"/>
                                          </p:val>
                                        </p:tav>
                                        <p:tav tm="100000">
                                          <p:val>
                                            <p:strVal val="#ppt_h"/>
                                          </p:val>
                                        </p:tav>
                                      </p:tavLst>
                                    </p:anim>
                                    <p:animEffect transition="in" filter="fade">
                                      <p:cBhvr>
                                        <p:cTn id="79" dur="1000"/>
                                        <p:tgtEl>
                                          <p:spTgt spid="55"/>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400" fill="hold"/>
                                        <p:tgtEl>
                                          <p:spTgt spid="56"/>
                                        </p:tgtEl>
                                        <p:attrNameLst>
                                          <p:attrName>ppt_w</p:attrName>
                                        </p:attrNameLst>
                                      </p:cBhvr>
                                      <p:tavLst>
                                        <p:tav tm="0">
                                          <p:val>
                                            <p:fltVal val="0"/>
                                          </p:val>
                                        </p:tav>
                                        <p:tav tm="100000">
                                          <p:val>
                                            <p:strVal val="#ppt_w"/>
                                          </p:val>
                                        </p:tav>
                                      </p:tavLst>
                                    </p:anim>
                                    <p:anim calcmode="lin" valueType="num">
                                      <p:cBhvr>
                                        <p:cTn id="84" dur="400" fill="hold"/>
                                        <p:tgtEl>
                                          <p:spTgt spid="56"/>
                                        </p:tgtEl>
                                        <p:attrNameLst>
                                          <p:attrName>ppt_h</p:attrName>
                                        </p:attrNameLst>
                                      </p:cBhvr>
                                      <p:tavLst>
                                        <p:tav tm="0">
                                          <p:val>
                                            <p:fltVal val="0"/>
                                          </p:val>
                                        </p:tav>
                                        <p:tav tm="100000">
                                          <p:val>
                                            <p:strVal val="#ppt_h"/>
                                          </p:val>
                                        </p:tav>
                                      </p:tavLst>
                                    </p:anim>
                                    <p:animEffect transition="in" filter="fade">
                                      <p:cBhvr>
                                        <p:cTn id="85" dur="400"/>
                                        <p:tgtEl>
                                          <p:spTgt spid="56"/>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57">
                                            <p:txEl>
                                              <p:pRg st="0" end="0"/>
                                            </p:txEl>
                                          </p:spTgt>
                                        </p:tgtEl>
                                        <p:attrNameLst>
                                          <p:attrName>style.visibility</p:attrName>
                                        </p:attrNameLst>
                                      </p:cBhvr>
                                      <p:to>
                                        <p:strVal val="visible"/>
                                      </p:to>
                                    </p:set>
                                    <p:animEffect transition="in" filter="fade">
                                      <p:cBhvr>
                                        <p:cTn id="88" dur="500"/>
                                        <p:tgtEl>
                                          <p:spTgt spid="57">
                                            <p:txEl>
                                              <p:pRg st="0" end="0"/>
                                            </p:txEl>
                                          </p:spTgt>
                                        </p:tgtEl>
                                      </p:cBhvr>
                                    </p:animEffect>
                                    <p:anim calcmode="lin" valueType="num">
                                      <p:cBhvr>
                                        <p:cTn id="8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0" dur="500" fill="hold"/>
                                        <p:tgtEl>
                                          <p:spTgt spid="57">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fade">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38"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4524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4524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5" name="Text Placeholder 7"/>
          <p:cNvSpPr>
            <a:spLocks noGrp="1"/>
          </p:cNvSpPr>
          <p:nvPr>
            <p:ph type="body" sz="quarter" idx="66" hasCustomPrompt="1"/>
          </p:nvPr>
        </p:nvSpPr>
        <p:spPr>
          <a:xfrm>
            <a:off x="2586039"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7" hasCustomPrompt="1"/>
          </p:nvPr>
        </p:nvSpPr>
        <p:spPr>
          <a:xfrm>
            <a:off x="2586039"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Picture Placeholder 2"/>
          <p:cNvSpPr>
            <a:spLocks noGrp="1" noChangeAspect="1"/>
          </p:cNvSpPr>
          <p:nvPr>
            <p:ph type="pic" sz="quarter" idx="68"/>
          </p:nvPr>
        </p:nvSpPr>
        <p:spPr>
          <a:xfrm>
            <a:off x="2586039"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6688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0" name="Text Placeholder 2"/>
          <p:cNvSpPr>
            <a:spLocks noGrp="1"/>
          </p:cNvSpPr>
          <p:nvPr>
            <p:ph type="body" sz="quarter" idx="70" hasCustomPrompt="1"/>
          </p:nvPr>
        </p:nvSpPr>
        <p:spPr>
          <a:xfrm>
            <a:off x="46688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noChangeAspect="1"/>
          </p:cNvSpPr>
          <p:nvPr>
            <p:ph type="pic" sz="quarter" idx="71"/>
          </p:nvPr>
        </p:nvSpPr>
        <p:spPr>
          <a:xfrm>
            <a:off x="46688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Text Placeholder 7"/>
          <p:cNvSpPr>
            <a:spLocks noGrp="1"/>
          </p:cNvSpPr>
          <p:nvPr>
            <p:ph type="body" sz="quarter" idx="72" hasCustomPrompt="1"/>
          </p:nvPr>
        </p:nvSpPr>
        <p:spPr>
          <a:xfrm>
            <a:off x="6809178"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8" name="Text Placeholder 2"/>
          <p:cNvSpPr>
            <a:spLocks noGrp="1"/>
          </p:cNvSpPr>
          <p:nvPr>
            <p:ph type="body" sz="quarter" idx="73" hasCustomPrompt="1"/>
          </p:nvPr>
        </p:nvSpPr>
        <p:spPr>
          <a:xfrm>
            <a:off x="6809178"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9" name="Picture Placeholder 2"/>
          <p:cNvSpPr>
            <a:spLocks noGrp="1" noChangeAspect="1"/>
          </p:cNvSpPr>
          <p:nvPr>
            <p:ph type="pic" sz="quarter" idx="74"/>
          </p:nvPr>
        </p:nvSpPr>
        <p:spPr>
          <a:xfrm>
            <a:off x="6809178"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98420653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500"/>
                                        <p:tgtEl>
                                          <p:spTgt spid="35">
                                            <p:txEl>
                                              <p:pRg st="0" end="0"/>
                                            </p:txEl>
                                          </p:spTgt>
                                        </p:tgtEl>
                                      </p:cBhvr>
                                    </p:animEffect>
                                    <p:anim calcmode="lin" valueType="num">
                                      <p:cBhvr>
                                        <p:cTn id="3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9">
                                            <p:txEl>
                                              <p:pRg st="0" end="0"/>
                                            </p:txEl>
                                          </p:spTgt>
                                        </p:tgtEl>
                                        <p:attrNameLst>
                                          <p:attrName>style.visibility</p:attrName>
                                        </p:attrNameLst>
                                      </p:cBhvr>
                                      <p:to>
                                        <p:strVal val="visible"/>
                                      </p:to>
                                    </p:set>
                                    <p:animEffect transition="in" filter="fade">
                                      <p:cBhvr>
                                        <p:cTn id="48" dur="500"/>
                                        <p:tgtEl>
                                          <p:spTgt spid="39">
                                            <p:txEl>
                                              <p:pRg st="0" end="0"/>
                                            </p:txEl>
                                          </p:spTgt>
                                        </p:tgtEl>
                                      </p:cBhvr>
                                    </p:animEffect>
                                    <p:anim calcmode="lin" valueType="num">
                                      <p:cBhvr>
                                        <p:cTn id="4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9">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fade">
                                      <p:cBhvr>
                                        <p:cTn id="62" dur="500"/>
                                        <p:tgtEl>
                                          <p:spTgt spid="47">
                                            <p:txEl>
                                              <p:pRg st="0" end="0"/>
                                            </p:txEl>
                                          </p:spTgt>
                                        </p:tgtEl>
                                      </p:cBhvr>
                                    </p:animEffect>
                                    <p:anim calcmode="lin" valueType="num">
                                      <p:cBhvr>
                                        <p:cTn id="63"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47">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6"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ircle images with caption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2128838"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2128838"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452439"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3" name="Text Placeholder 7"/>
          <p:cNvSpPr>
            <a:spLocks noGrp="1"/>
          </p:cNvSpPr>
          <p:nvPr>
            <p:ph type="body" sz="quarter" idx="66" hasCustomPrompt="1"/>
          </p:nvPr>
        </p:nvSpPr>
        <p:spPr>
          <a:xfrm>
            <a:off x="6442076"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67" hasCustomPrompt="1"/>
          </p:nvPr>
        </p:nvSpPr>
        <p:spPr>
          <a:xfrm>
            <a:off x="6442076"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Picture Placeholder 2"/>
          <p:cNvSpPr>
            <a:spLocks noGrp="1" noChangeAspect="1"/>
          </p:cNvSpPr>
          <p:nvPr>
            <p:ph type="pic" sz="quarter" idx="68"/>
          </p:nvPr>
        </p:nvSpPr>
        <p:spPr>
          <a:xfrm>
            <a:off x="4765677"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7" name="Text Placeholder 7"/>
          <p:cNvSpPr>
            <a:spLocks noGrp="1"/>
          </p:cNvSpPr>
          <p:nvPr>
            <p:ph type="body" sz="quarter" idx="69" hasCustomPrompt="1"/>
          </p:nvPr>
        </p:nvSpPr>
        <p:spPr>
          <a:xfrm>
            <a:off x="2128838"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Text Placeholder 2"/>
          <p:cNvSpPr>
            <a:spLocks noGrp="1"/>
          </p:cNvSpPr>
          <p:nvPr>
            <p:ph type="body" sz="quarter" idx="70" hasCustomPrompt="1"/>
          </p:nvPr>
        </p:nvSpPr>
        <p:spPr>
          <a:xfrm>
            <a:off x="2128838"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9" name="Picture Placeholder 2"/>
          <p:cNvSpPr>
            <a:spLocks noGrp="1" noChangeAspect="1"/>
          </p:cNvSpPr>
          <p:nvPr>
            <p:ph type="pic" sz="quarter" idx="71"/>
          </p:nvPr>
        </p:nvSpPr>
        <p:spPr>
          <a:xfrm>
            <a:off x="452439"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Text Placeholder 7"/>
          <p:cNvSpPr>
            <a:spLocks noGrp="1"/>
          </p:cNvSpPr>
          <p:nvPr>
            <p:ph type="body" sz="quarter" idx="72" hasCustomPrompt="1"/>
          </p:nvPr>
        </p:nvSpPr>
        <p:spPr>
          <a:xfrm>
            <a:off x="6442076"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73" hasCustomPrompt="1"/>
          </p:nvPr>
        </p:nvSpPr>
        <p:spPr>
          <a:xfrm>
            <a:off x="6442076"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noChangeAspect="1"/>
          </p:cNvSpPr>
          <p:nvPr>
            <p:ph type="pic" sz="quarter" idx="74"/>
          </p:nvPr>
        </p:nvSpPr>
        <p:spPr>
          <a:xfrm>
            <a:off x="4765677"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0082024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anim calcmode="lin" valueType="num">
                                      <p:cBhvr>
                                        <p:cTn id="3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500"/>
                                        <p:tgtEl>
                                          <p:spTgt spid="24">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fade">
                                      <p:cBhvr>
                                        <p:cTn id="48" dur="500"/>
                                        <p:tgtEl>
                                          <p:spTgt spid="27">
                                            <p:txEl>
                                              <p:pRg st="0" end="0"/>
                                            </p:txEl>
                                          </p:spTgt>
                                        </p:tgtEl>
                                      </p:cBhvr>
                                    </p:animEffect>
                                    <p:anim calcmode="lin" valueType="num">
                                      <p:cBhvr>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2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500"/>
                                        <p:tgtEl>
                                          <p:spTgt spid="30">
                                            <p:txEl>
                                              <p:pRg st="0" end="0"/>
                                            </p:txEl>
                                          </p:spTgt>
                                        </p:tgtEl>
                                      </p:cBhvr>
                                    </p:animEffect>
                                    <p:anim calcmode="lin" valueType="num">
                                      <p:cBhvr>
                                        <p:cTn id="6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ight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noChangeAspect="1"/>
          </p:cNvSpPr>
          <p:nvPr>
            <p:ph type="pic" sz="quarter" idx="17"/>
          </p:nvPr>
        </p:nvSpPr>
        <p:spPr>
          <a:xfrm>
            <a:off x="4318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6" name="Text Placeholder 7"/>
          <p:cNvSpPr>
            <a:spLocks noGrp="1"/>
          </p:cNvSpPr>
          <p:nvPr>
            <p:ph type="body" sz="quarter" idx="66" hasCustomPrompt="1"/>
          </p:nvPr>
        </p:nvSpPr>
        <p:spPr>
          <a:xfrm>
            <a:off x="27130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8" name="Picture Placeholder 2"/>
          <p:cNvSpPr>
            <a:spLocks noGrp="1" noChangeAspect="1"/>
          </p:cNvSpPr>
          <p:nvPr>
            <p:ph type="pic" sz="quarter" idx="68"/>
          </p:nvPr>
        </p:nvSpPr>
        <p:spPr>
          <a:xfrm>
            <a:off x="26924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9101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Picture Placeholder 2"/>
          <p:cNvSpPr>
            <a:spLocks noGrp="1" noChangeAspect="1"/>
          </p:cNvSpPr>
          <p:nvPr>
            <p:ph type="pic" sz="quarter" idx="71"/>
          </p:nvPr>
        </p:nvSpPr>
        <p:spPr>
          <a:xfrm>
            <a:off x="48895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Text Placeholder 7"/>
          <p:cNvSpPr>
            <a:spLocks noGrp="1"/>
          </p:cNvSpPr>
          <p:nvPr>
            <p:ph type="body" sz="quarter" idx="72" hasCustomPrompt="1"/>
          </p:nvPr>
        </p:nvSpPr>
        <p:spPr>
          <a:xfrm>
            <a:off x="7153276"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Picture Placeholder 2"/>
          <p:cNvSpPr>
            <a:spLocks noGrp="1" noChangeAspect="1"/>
          </p:cNvSpPr>
          <p:nvPr>
            <p:ph type="pic" sz="quarter" idx="74"/>
          </p:nvPr>
        </p:nvSpPr>
        <p:spPr>
          <a:xfrm>
            <a:off x="7132641"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9" name="Text Placeholder 7"/>
          <p:cNvSpPr>
            <a:spLocks noGrp="1"/>
          </p:cNvSpPr>
          <p:nvPr>
            <p:ph type="body" sz="quarter" idx="75" hasCustomPrompt="1"/>
          </p:nvPr>
        </p:nvSpPr>
        <p:spPr>
          <a:xfrm>
            <a:off x="4524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0" name="Picture Placeholder 2"/>
          <p:cNvSpPr>
            <a:spLocks noGrp="1" noChangeAspect="1"/>
          </p:cNvSpPr>
          <p:nvPr>
            <p:ph type="pic" sz="quarter" idx="76"/>
          </p:nvPr>
        </p:nvSpPr>
        <p:spPr>
          <a:xfrm>
            <a:off x="3937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1" name="Text Placeholder 7"/>
          <p:cNvSpPr>
            <a:spLocks noGrp="1"/>
          </p:cNvSpPr>
          <p:nvPr>
            <p:ph type="body" sz="quarter" idx="77" hasCustomPrompt="1"/>
          </p:nvPr>
        </p:nvSpPr>
        <p:spPr>
          <a:xfrm>
            <a:off x="27130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2" name="Picture Placeholder 2"/>
          <p:cNvSpPr>
            <a:spLocks noGrp="1" noChangeAspect="1"/>
          </p:cNvSpPr>
          <p:nvPr>
            <p:ph type="pic" sz="quarter" idx="78"/>
          </p:nvPr>
        </p:nvSpPr>
        <p:spPr>
          <a:xfrm>
            <a:off x="26543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3" name="Text Placeholder 7"/>
          <p:cNvSpPr>
            <a:spLocks noGrp="1"/>
          </p:cNvSpPr>
          <p:nvPr>
            <p:ph type="body" sz="quarter" idx="79" hasCustomPrompt="1"/>
          </p:nvPr>
        </p:nvSpPr>
        <p:spPr>
          <a:xfrm>
            <a:off x="49101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4" name="Picture Placeholder 2"/>
          <p:cNvSpPr>
            <a:spLocks noGrp="1" noChangeAspect="1"/>
          </p:cNvSpPr>
          <p:nvPr>
            <p:ph type="pic" sz="quarter" idx="80"/>
          </p:nvPr>
        </p:nvSpPr>
        <p:spPr>
          <a:xfrm>
            <a:off x="48514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5" name="Text Placeholder 7"/>
          <p:cNvSpPr>
            <a:spLocks noGrp="1"/>
          </p:cNvSpPr>
          <p:nvPr>
            <p:ph type="body" sz="quarter" idx="81" hasCustomPrompt="1"/>
          </p:nvPr>
        </p:nvSpPr>
        <p:spPr>
          <a:xfrm>
            <a:off x="7153276"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6" name="Picture Placeholder 2"/>
          <p:cNvSpPr>
            <a:spLocks noGrp="1" noChangeAspect="1"/>
          </p:cNvSpPr>
          <p:nvPr>
            <p:ph type="pic" sz="quarter" idx="82"/>
          </p:nvPr>
        </p:nvSpPr>
        <p:spPr>
          <a:xfrm>
            <a:off x="7094541"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0568975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anim calcmode="lin" valueType="num">
                                      <p:cBhvr>
                                        <p:cTn id="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anim calcmode="lin" valueType="num">
                                      <p:cBhvr>
                                        <p:cTn id="4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par>
                                <p:cTn id="51" presetID="42" presetClass="entr" presetSubtype="0" fill="hold" grpId="0" nodeType="withEffect">
                                  <p:stCondLst>
                                    <p:cond delay="200"/>
                                  </p:stCondLst>
                                  <p:childTnLst>
                                    <p:set>
                                      <p:cBhvr>
                                        <p:cTn id="52" dur="1" fill="hold">
                                          <p:stCondLst>
                                            <p:cond delay="0"/>
                                          </p:stCondLst>
                                        </p:cTn>
                                        <p:tgtEl>
                                          <p:spTgt spid="44">
                                            <p:txEl>
                                              <p:pRg st="0" end="0"/>
                                            </p:txEl>
                                          </p:spTgt>
                                        </p:tgtEl>
                                        <p:attrNameLst>
                                          <p:attrName>style.visibility</p:attrName>
                                        </p:attrNameLst>
                                      </p:cBhvr>
                                      <p:to>
                                        <p:strVal val="visible"/>
                                      </p:to>
                                    </p:set>
                                    <p:animEffect transition="in" filter="fade">
                                      <p:cBhvr>
                                        <p:cTn id="53" dur="500"/>
                                        <p:tgtEl>
                                          <p:spTgt spid="44">
                                            <p:txEl>
                                              <p:pRg st="0" end="0"/>
                                            </p:txEl>
                                          </p:spTgt>
                                        </p:tgtEl>
                                      </p:cBhvr>
                                    </p:animEffect>
                                    <p:anim calcmode="lin" valueType="num">
                                      <p:cBhvr>
                                        <p:cTn id="54"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42" presetClass="entr" presetSubtype="0" fill="hold" grpId="0" nodeType="withEffect">
                                  <p:stCondLst>
                                    <p:cond delay="200"/>
                                  </p:stCondLst>
                                  <p:childTnLst>
                                    <p:set>
                                      <p:cBhvr>
                                        <p:cTn id="63" dur="1" fill="hold">
                                          <p:stCondLst>
                                            <p:cond delay="0"/>
                                          </p:stCondLst>
                                        </p:cTn>
                                        <p:tgtEl>
                                          <p:spTgt spid="59">
                                            <p:txEl>
                                              <p:pRg st="0" end="0"/>
                                            </p:txEl>
                                          </p:spTgt>
                                        </p:tgtEl>
                                        <p:attrNameLst>
                                          <p:attrName>style.visibility</p:attrName>
                                        </p:attrNameLst>
                                      </p:cBhvr>
                                      <p:to>
                                        <p:strVal val="visible"/>
                                      </p:to>
                                    </p:set>
                                    <p:animEffect transition="in" filter="fade">
                                      <p:cBhvr>
                                        <p:cTn id="64" dur="500"/>
                                        <p:tgtEl>
                                          <p:spTgt spid="59">
                                            <p:txEl>
                                              <p:pRg st="0" end="0"/>
                                            </p:txEl>
                                          </p:spTgt>
                                        </p:tgtEl>
                                      </p:cBhvr>
                                    </p:animEffect>
                                    <p:anim calcmode="lin" valueType="num">
                                      <p:cBhvr>
                                        <p:cTn id="65"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5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anim calcmode="lin" valueType="num">
                                      <p:cBhvr>
                                        <p:cTn id="76"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0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63">
                                            <p:txEl>
                                              <p:pRg st="0" end="0"/>
                                            </p:txEl>
                                          </p:spTgt>
                                        </p:tgtEl>
                                        <p:attrNameLst>
                                          <p:attrName>style.visibility</p:attrName>
                                        </p:attrNameLst>
                                      </p:cBhvr>
                                      <p:to>
                                        <p:strVal val="visible"/>
                                      </p:to>
                                    </p:set>
                                    <p:animEffect transition="in" filter="fade">
                                      <p:cBhvr>
                                        <p:cTn id="86" dur="500"/>
                                        <p:tgtEl>
                                          <p:spTgt spid="63">
                                            <p:txEl>
                                              <p:pRg st="0" end="0"/>
                                            </p:txEl>
                                          </p:spTgt>
                                        </p:tgtEl>
                                      </p:cBhvr>
                                    </p:animEffect>
                                    <p:anim calcmode="lin" valueType="num">
                                      <p:cBhvr>
                                        <p:cTn id="8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35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64"/>
                                        </p:tgtEl>
                                        <p:attrNameLst>
                                          <p:attrName>style.visibility</p:attrName>
                                        </p:attrNameLst>
                                      </p:cBhvr>
                                      <p:to>
                                        <p:strVal val="visible"/>
                                      </p:to>
                                    </p:set>
                                    <p:anim calcmode="lin" valueType="num">
                                      <p:cBhvr>
                                        <p:cTn id="92" dur="500" fill="hold"/>
                                        <p:tgtEl>
                                          <p:spTgt spid="64"/>
                                        </p:tgtEl>
                                        <p:attrNameLst>
                                          <p:attrName>ppt_w</p:attrName>
                                        </p:attrNameLst>
                                      </p:cBhvr>
                                      <p:tavLst>
                                        <p:tav tm="0">
                                          <p:val>
                                            <p:fltVal val="0"/>
                                          </p:val>
                                        </p:tav>
                                        <p:tav tm="100000">
                                          <p:val>
                                            <p:strVal val="#ppt_w"/>
                                          </p:val>
                                        </p:tav>
                                      </p:tavLst>
                                    </p:anim>
                                    <p:anim calcmode="lin" valueType="num">
                                      <p:cBhvr>
                                        <p:cTn id="93" dur="500" fill="hold"/>
                                        <p:tgtEl>
                                          <p:spTgt spid="64"/>
                                        </p:tgtEl>
                                        <p:attrNameLst>
                                          <p:attrName>ppt_h</p:attrName>
                                        </p:attrNameLst>
                                      </p:cBhvr>
                                      <p:tavLst>
                                        <p:tav tm="0">
                                          <p:val>
                                            <p:fltVal val="0"/>
                                          </p:val>
                                        </p:tav>
                                        <p:tav tm="100000">
                                          <p:val>
                                            <p:strVal val="#ppt_h"/>
                                          </p:val>
                                        </p:tav>
                                      </p:tavLst>
                                    </p:anim>
                                    <p:animEffect transition="in" filter="fade">
                                      <p:cBhvr>
                                        <p:cTn id="94" dur="500"/>
                                        <p:tgtEl>
                                          <p:spTgt spid="64"/>
                                        </p:tgtEl>
                                      </p:cBhvr>
                                    </p:animEffect>
                                  </p:childTnLst>
                                </p:cTn>
                              </p:par>
                              <p:par>
                                <p:cTn id="95" presetID="42" presetClass="entr" presetSubtype="0" fill="hold" grpId="0" nodeType="withEffect">
                                  <p:stCondLst>
                                    <p:cond delay="20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fade">
                                      <p:cBhvr>
                                        <p:cTn id="97" dur="500"/>
                                        <p:tgtEl>
                                          <p:spTgt spid="65">
                                            <p:txEl>
                                              <p:pRg st="0" end="0"/>
                                            </p:txEl>
                                          </p:spTgt>
                                        </p:tgtEl>
                                      </p:cBhvr>
                                    </p:animEffect>
                                    <p:anim calcmode="lin" valueType="num">
                                      <p:cBhvr>
                                        <p:cTn id="98"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53" presetClass="entr" presetSubtype="16" fill="hold" grpId="0" nodeType="afterEffect" nodePh="1">
                                  <p:stCondLst>
                                    <p:cond delay="0"/>
                                  </p:stCondLst>
                                  <p:endCondLst>
                                    <p:cond evt="begin" delay="0">
                                      <p:tn val="101"/>
                                    </p:cond>
                                  </p:end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Effect transition="in" filter="fade">
                                      <p:cBhvr>
                                        <p:cTn id="10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25" grpId="0"/>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8"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3" grpId="0"/>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6" grpId="0"/>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anim calcmode="lin" valueType="num">
                      <p:cBhvr>
                        <p:cTn dur="500" fill="hold"/>
                        <p:tgtEl>
                          <p:spTgt spid="65"/>
                        </p:tgtEl>
                        <p:attrNameLst>
                          <p:attrName>ppt_x</p:attrName>
                        </p:attrNameLst>
                      </p:cBhvr>
                      <p:tavLst>
                        <p:tav tm="0">
                          <p:val>
                            <p:strVal val="#ppt_x"/>
                          </p:val>
                        </p:tav>
                        <p:tav tm="100000">
                          <p:val>
                            <p:strVal val="#ppt_x"/>
                          </p:val>
                        </p:tav>
                      </p:tavLst>
                    </p:anim>
                    <p:anim calcmode="lin" valueType="num">
                      <p:cBhvr>
                        <p:cTn dur="500" fill="hold"/>
                        <p:tgtEl>
                          <p:spTgt spid="65"/>
                        </p:tgtEl>
                        <p:attrNameLst>
                          <p:attrName>ppt_y</p:attrName>
                        </p:attrNameLst>
                      </p:cBhvr>
                      <p:tavLst>
                        <p:tav tm="0">
                          <p:val>
                            <p:strVal val="#ppt_y+.1"/>
                          </p:val>
                        </p:tav>
                        <p:tav tm="100000">
                          <p:val>
                            <p:strVal val="#ppt_y"/>
                          </p:val>
                        </p:tav>
                      </p:tavLst>
                    </p:anim>
                  </p:childTnLst>
                </p:cTn>
              </p:par>
            </p:tnLst>
          </p:tmpl>
        </p:tmplLst>
      </p:bldP>
      <p:bldP spid="6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p:cNvSpPr>
          <p:nvPr>
            <p:ph type="pic" sz="quarter" idx="48"/>
          </p:nvPr>
        </p:nvSpPr>
        <p:spPr>
          <a:xfrm>
            <a:off x="4746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Rounded Rectangle 30"/>
          <p:cNvSpPr/>
          <p:nvPr userDrawn="1"/>
        </p:nvSpPr>
        <p:spPr>
          <a:xfrm>
            <a:off x="4668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Picture Placeholder 2"/>
          <p:cNvSpPr>
            <a:spLocks noGrp="1"/>
          </p:cNvSpPr>
          <p:nvPr>
            <p:ph type="pic" sz="quarter" idx="65"/>
          </p:nvPr>
        </p:nvSpPr>
        <p:spPr>
          <a:xfrm>
            <a:off x="21002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7" name="Rounded Rectangle 30"/>
          <p:cNvSpPr/>
          <p:nvPr userDrawn="1"/>
        </p:nvSpPr>
        <p:spPr>
          <a:xfrm>
            <a:off x="20924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Picture Placeholder 2"/>
          <p:cNvSpPr>
            <a:spLocks noGrp="1"/>
          </p:cNvSpPr>
          <p:nvPr>
            <p:ph type="pic" sz="quarter" idx="66"/>
          </p:nvPr>
        </p:nvSpPr>
        <p:spPr>
          <a:xfrm>
            <a:off x="37989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30"/>
          <p:cNvSpPr/>
          <p:nvPr userDrawn="1"/>
        </p:nvSpPr>
        <p:spPr>
          <a:xfrm>
            <a:off x="37911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Picture Placeholder 2"/>
          <p:cNvSpPr>
            <a:spLocks noGrp="1"/>
          </p:cNvSpPr>
          <p:nvPr>
            <p:ph type="pic" sz="quarter" idx="67"/>
          </p:nvPr>
        </p:nvSpPr>
        <p:spPr>
          <a:xfrm>
            <a:off x="55134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1" name="Rounded Rectangle 30"/>
          <p:cNvSpPr/>
          <p:nvPr userDrawn="1"/>
        </p:nvSpPr>
        <p:spPr>
          <a:xfrm>
            <a:off x="55056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Picture Placeholder 2"/>
          <p:cNvSpPr>
            <a:spLocks noGrp="1"/>
          </p:cNvSpPr>
          <p:nvPr>
            <p:ph type="pic" sz="quarter" idx="68"/>
          </p:nvPr>
        </p:nvSpPr>
        <p:spPr>
          <a:xfrm>
            <a:off x="72183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Rounded Rectangle 30"/>
          <p:cNvSpPr/>
          <p:nvPr userDrawn="1"/>
        </p:nvSpPr>
        <p:spPr>
          <a:xfrm>
            <a:off x="72105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4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175505295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Effect transition="in" filter="fade">
                                      <p:cBhvr>
                                        <p:cTn id="22" dur="1000"/>
                                        <p:tgtEl>
                                          <p:spTgt spid="2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nodePh="1">
                                  <p:stCondLst>
                                    <p:cond delay="80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 calcmode="lin" valueType="num">
                                      <p:cBhvr>
                                        <p:cTn id="29" dur="1000" fill="hold"/>
                                        <p:tgtEl>
                                          <p:spTgt spid="36"/>
                                        </p:tgtEl>
                                        <p:attrNameLst>
                                          <p:attrName>ppt_w</p:attrName>
                                        </p:attrNameLst>
                                      </p:cBhvr>
                                      <p:tavLst>
                                        <p:tav tm="0">
                                          <p:val>
                                            <p:fltVal val="0"/>
                                          </p:val>
                                        </p:tav>
                                        <p:tav tm="100000">
                                          <p:val>
                                            <p:strVal val="#ppt_w"/>
                                          </p:val>
                                        </p:tav>
                                      </p:tavLst>
                                    </p:anim>
                                    <p:anim calcmode="lin" valueType="num">
                                      <p:cBhvr>
                                        <p:cTn id="30" dur="1000" fill="hold"/>
                                        <p:tgtEl>
                                          <p:spTgt spid="36"/>
                                        </p:tgtEl>
                                        <p:attrNameLst>
                                          <p:attrName>ppt_h</p:attrName>
                                        </p:attrNameLst>
                                      </p:cBhvr>
                                      <p:tavLst>
                                        <p:tav tm="0">
                                          <p:val>
                                            <p:fltVal val="0"/>
                                          </p:val>
                                        </p:tav>
                                        <p:tav tm="100000">
                                          <p:val>
                                            <p:strVal val="#ppt_h"/>
                                          </p:val>
                                        </p:tav>
                                      </p:tavLst>
                                    </p:anim>
                                    <p:animEffect transition="in" filter="fade">
                                      <p:cBhvr>
                                        <p:cTn id="31" dur="1000"/>
                                        <p:tgtEl>
                                          <p:spTgt spid="36"/>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fltVal val="0"/>
                                          </p:val>
                                        </p:tav>
                                        <p:tav tm="100000">
                                          <p:val>
                                            <p:strVal val="#ppt_w"/>
                                          </p:val>
                                        </p:tav>
                                      </p:tavLst>
                                    </p:anim>
                                    <p:anim calcmode="lin" valueType="num">
                                      <p:cBhvr>
                                        <p:cTn id="39" dur="1000" fill="hold"/>
                                        <p:tgtEl>
                                          <p:spTgt spid="38"/>
                                        </p:tgtEl>
                                        <p:attrNameLst>
                                          <p:attrName>ppt_h</p:attrName>
                                        </p:attrNameLst>
                                      </p:cBhvr>
                                      <p:tavLst>
                                        <p:tav tm="0">
                                          <p:val>
                                            <p:fltVal val="0"/>
                                          </p:val>
                                        </p:tav>
                                        <p:tav tm="100000">
                                          <p:val>
                                            <p:strVal val="#ppt_h"/>
                                          </p:val>
                                        </p:tav>
                                      </p:tavLst>
                                    </p:anim>
                                    <p:animEffect transition="in" filter="fade">
                                      <p:cBhvr>
                                        <p:cTn id="40" dur="1000"/>
                                        <p:tgtEl>
                                          <p:spTgt spid="38"/>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53" presetClass="entr" presetSubtype="16" fill="hold" grpId="0" nodeType="withEffect" nodePh="1">
                                  <p:stCondLst>
                                    <p:cond delay="800"/>
                                  </p:stCondLst>
                                  <p:endCondLst>
                                    <p:cond evt="begin" delay="0">
                                      <p:tn val="54"/>
                                    </p:cond>
                                  </p:end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45">
                                            <p:txEl>
                                              <p:pRg st="0" end="0"/>
                                            </p:txEl>
                                          </p:spTgt>
                                        </p:tgtEl>
                                        <p:attrNameLst>
                                          <p:attrName>style.visibility</p:attrName>
                                        </p:attrNameLst>
                                      </p:cBhvr>
                                      <p:to>
                                        <p:strVal val="visible"/>
                                      </p:to>
                                    </p:set>
                                    <p:animEffect transition="in" filter="fade">
                                      <p:cBhvr>
                                        <p:cTn id="68" dur="400"/>
                                        <p:tgtEl>
                                          <p:spTgt spid="45">
                                            <p:txEl>
                                              <p:pRg st="0" end="0"/>
                                            </p:txEl>
                                          </p:spTgt>
                                        </p:tgtEl>
                                      </p:cBhvr>
                                    </p:animEffect>
                                    <p:anim calcmode="lin" valueType="num">
                                      <p:cBhvr>
                                        <p:cTn id="69"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31" grpId="0" animBg="1"/>
      <p:bldP spid="36" grpId="0"/>
      <p:bldP spid="37" grpId="0" animBg="1"/>
      <p:bldP spid="38" grpId="0"/>
      <p:bldP spid="39" grpId="0" animBg="1"/>
      <p:bldP spid="40" grpId="0"/>
      <p:bldP spid="41" grpId="0" animBg="1"/>
      <p:bldP spid="42" grpId="0"/>
      <p:bldP spid="43" grpId="0" animBg="1"/>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 name="Text Placeholder 2"/>
          <p:cNvSpPr>
            <a:spLocks noGrp="1"/>
          </p:cNvSpPr>
          <p:nvPr>
            <p:ph type="body" sz="quarter" idx="16" hasCustomPrompt="1"/>
          </p:nvPr>
        </p:nvSpPr>
        <p:spPr>
          <a:xfrm>
            <a:off x="452438" y="1045724"/>
            <a:ext cx="8229600" cy="3431028"/>
          </a:xfrm>
          <a:prstGeom prst="rect">
            <a:avLst/>
          </a:prstGeom>
        </p:spPr>
        <p:txBody>
          <a:bodyPr vert="horz" lIns="95057" tIns="47529" rIns="95057" bIns="47529"/>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584636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452438" y="1026673"/>
            <a:ext cx="8229600" cy="3667248"/>
          </a:xfrm>
          <a:prstGeom prst="rect">
            <a:avLst/>
          </a:prstGeom>
        </p:spPr>
        <p:txBody>
          <a:bodyPr vert="horz" lIns="95057" tIns="47529" rIns="95057" bIns="47529" numCol="2"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2078597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42" presetClass="entr" presetSubtype="0" fill="hold" grpId="0" nodeType="withEffect">
                                  <p:stCondLst>
                                    <p:cond delay="2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400"/>
                                        <p:tgtEl>
                                          <p:spTgt spid="6">
                                            <p:txEl>
                                              <p:pRg st="0" end="0"/>
                                            </p:txEl>
                                          </p:spTgt>
                                        </p:tgtEl>
                                      </p:cBhvr>
                                    </p:animEffect>
                                    <p:anim calcmode="lin" valueType="num">
                                      <p:cBhvr>
                                        <p:cTn id="20"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4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16" hasCustomPrompt="1"/>
          </p:nvPr>
        </p:nvSpPr>
        <p:spPr>
          <a:xfrm>
            <a:off x="452438" y="1055248"/>
            <a:ext cx="8229600" cy="3684393"/>
          </a:xfrm>
          <a:prstGeom prst="rect">
            <a:avLst/>
          </a:prstGeom>
        </p:spPr>
        <p:txBody>
          <a:bodyPr vert="horz" lIns="95057" tIns="47529" rIns="95057" bIns="47529" numCol="3"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188176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4538136" y="1150311"/>
            <a:ext cx="4605867" cy="27816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Picture Placeholder 2"/>
          <p:cNvSpPr>
            <a:spLocks noGrp="1"/>
          </p:cNvSpPr>
          <p:nvPr>
            <p:ph type="pic" sz="quarter" idx="17"/>
          </p:nvPr>
        </p:nvSpPr>
        <p:spPr>
          <a:xfrm>
            <a:off x="1" y="1150311"/>
            <a:ext cx="4741333" cy="2781609"/>
          </a:xfrm>
          <a:custGeom>
            <a:avLst/>
            <a:gdLst/>
            <a:ahLst/>
            <a:cxnLst/>
            <a:rect l="l" t="t" r="r" b="b"/>
            <a:pathLst>
              <a:path w="4741333" h="3090677">
                <a:moveTo>
                  <a:pt x="681038" y="182378"/>
                </a:moveTo>
                <a:cubicBezTo>
                  <a:pt x="554786" y="182378"/>
                  <a:pt x="452438" y="284726"/>
                  <a:pt x="452438" y="410978"/>
                </a:cubicBezTo>
                <a:lnTo>
                  <a:pt x="452438" y="2658878"/>
                </a:lnTo>
                <a:cubicBezTo>
                  <a:pt x="452438" y="2785130"/>
                  <a:pt x="554786" y="2887478"/>
                  <a:pt x="681038" y="2887478"/>
                </a:cubicBezTo>
                <a:cubicBezTo>
                  <a:pt x="807290" y="2887478"/>
                  <a:pt x="909638" y="2785130"/>
                  <a:pt x="909638" y="2658878"/>
                </a:cubicBezTo>
                <a:lnTo>
                  <a:pt x="909638" y="410978"/>
                </a:lnTo>
                <a:cubicBezTo>
                  <a:pt x="909638" y="284726"/>
                  <a:pt x="807290" y="182378"/>
                  <a:pt x="681038" y="182378"/>
                </a:cubicBezTo>
                <a:close/>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4" y="415466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10" name="Text Placeholder 7"/>
          <p:cNvSpPr>
            <a:spLocks noGrp="1"/>
          </p:cNvSpPr>
          <p:nvPr>
            <p:ph type="body" sz="quarter" idx="18" hasCustomPrompt="1"/>
          </p:nvPr>
        </p:nvSpPr>
        <p:spPr>
          <a:xfrm>
            <a:off x="5004328" y="1694934"/>
            <a:ext cx="3669772"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1" name="Text Placeholder 7"/>
          <p:cNvSpPr>
            <a:spLocks noGrp="1"/>
          </p:cNvSpPr>
          <p:nvPr>
            <p:ph type="body" sz="quarter" idx="19" hasCustomPrompt="1"/>
          </p:nvPr>
        </p:nvSpPr>
        <p:spPr>
          <a:xfrm>
            <a:off x="5004328" y="2071825"/>
            <a:ext cx="366977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0" hasCustomPrompt="1"/>
          </p:nvPr>
        </p:nvSpPr>
        <p:spPr>
          <a:xfrm>
            <a:off x="5004328" y="2341102"/>
            <a:ext cx="3669772" cy="1179342"/>
          </a:xfrm>
          <a:prstGeom prst="rect">
            <a:avLst/>
          </a:prstGeom>
        </p:spPr>
        <p:txBody>
          <a:bodyPr vert="horz" lIns="0" tIns="0" rIns="0" bIns="0"/>
          <a:lstStyle>
            <a:lvl1pPr marL="0" indent="0" algn="just">
              <a:lnSpc>
                <a:spcPct val="130000"/>
              </a:lnSpc>
              <a:buNone/>
              <a:defRPr sz="810">
                <a:solidFill>
                  <a:schemeClr val="bg1">
                    <a:lumMod val="9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13" name="Group 12"/>
          <p:cNvGrpSpPr/>
          <p:nvPr userDrawn="1"/>
        </p:nvGrpSpPr>
        <p:grpSpPr>
          <a:xfrm>
            <a:off x="75982" y="289155"/>
            <a:ext cx="287999" cy="256629"/>
            <a:chOff x="5270500" y="1460500"/>
            <a:chExt cx="1701800" cy="2705100"/>
          </a:xfrm>
        </p:grpSpPr>
        <p:sp>
          <p:nvSpPr>
            <p:cNvPr id="14" name="Rounded Rectangle 1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6" name="Rounded Rectangle 1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9258184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nodePh="1">
                                  <p:stCondLst>
                                    <p:cond delay="80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400"/>
                                        <p:tgtEl>
                                          <p:spTgt spid="10">
                                            <p:txEl>
                                              <p:pRg st="0" end="0"/>
                                            </p:txEl>
                                          </p:spTgt>
                                        </p:tgtEl>
                                      </p:cBhvr>
                                    </p:animEffect>
                                    <p:anim calcmode="lin" valueType="num">
                                      <p:cBhvr>
                                        <p:cTn id="2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anim calcmode="lin" valueType="num">
                                      <p:cBhvr>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18" name="Picture Placeholder 2"/>
          <p:cNvSpPr>
            <a:spLocks noGrp="1"/>
          </p:cNvSpPr>
          <p:nvPr>
            <p:ph type="pic" sz="quarter" idx="48"/>
          </p:nvPr>
        </p:nvSpPr>
        <p:spPr>
          <a:xfrm>
            <a:off x="3451210" y="-923904"/>
            <a:ext cx="7976165" cy="5276343"/>
          </a:xfrm>
          <a:custGeom>
            <a:avLst/>
            <a:gdLst/>
            <a:ahLst/>
            <a:cxnLst/>
            <a:rect l="l" t="t" r="r" b="b"/>
            <a:pathLst>
              <a:path w="7976165" h="5862603">
                <a:moveTo>
                  <a:pt x="7653935" y="2067213"/>
                </a:moveTo>
                <a:cubicBezTo>
                  <a:pt x="7770559" y="2067213"/>
                  <a:pt x="7887183" y="2111704"/>
                  <a:pt x="7976165" y="2200685"/>
                </a:cubicBezTo>
                <a:cubicBezTo>
                  <a:pt x="8154128" y="2378648"/>
                  <a:pt x="8154128" y="2667183"/>
                  <a:pt x="7976165" y="2845147"/>
                </a:cubicBezTo>
                <a:lnTo>
                  <a:pt x="5069879" y="5751433"/>
                </a:lnTo>
                <a:cubicBezTo>
                  <a:pt x="4891915" y="5929396"/>
                  <a:pt x="4603380" y="5929396"/>
                  <a:pt x="4425417" y="5751433"/>
                </a:cubicBezTo>
                <a:cubicBezTo>
                  <a:pt x="4247454" y="5573470"/>
                  <a:pt x="4247454" y="5284935"/>
                  <a:pt x="4425417" y="5106972"/>
                </a:cubicBezTo>
                <a:lnTo>
                  <a:pt x="7331703" y="2200685"/>
                </a:lnTo>
                <a:cubicBezTo>
                  <a:pt x="7420685" y="2111704"/>
                  <a:pt x="7537310" y="2067213"/>
                  <a:pt x="7653935" y="2067213"/>
                </a:cubicBezTo>
                <a:close/>
                <a:moveTo>
                  <a:pt x="6544741" y="1630098"/>
                </a:moveTo>
                <a:cubicBezTo>
                  <a:pt x="6661367" y="1630098"/>
                  <a:pt x="6777990" y="1674589"/>
                  <a:pt x="6866973" y="1763570"/>
                </a:cubicBezTo>
                <a:cubicBezTo>
                  <a:pt x="7044936" y="1941533"/>
                  <a:pt x="7044936" y="2230068"/>
                  <a:pt x="6866973" y="2408032"/>
                </a:cubicBezTo>
                <a:lnTo>
                  <a:pt x="3495076" y="5779929"/>
                </a:lnTo>
                <a:cubicBezTo>
                  <a:pt x="3317112" y="5957892"/>
                  <a:pt x="3028578" y="5957892"/>
                  <a:pt x="2850614" y="5779929"/>
                </a:cubicBezTo>
                <a:cubicBezTo>
                  <a:pt x="2672651" y="5601966"/>
                  <a:pt x="2672651" y="5313431"/>
                  <a:pt x="2850614" y="5135467"/>
                </a:cubicBezTo>
                <a:lnTo>
                  <a:pt x="6222511" y="1763571"/>
                </a:lnTo>
                <a:cubicBezTo>
                  <a:pt x="6311493" y="1674589"/>
                  <a:pt x="6428118" y="1630098"/>
                  <a:pt x="6544741" y="1630098"/>
                </a:cubicBezTo>
                <a:close/>
                <a:moveTo>
                  <a:pt x="6609833" y="11903"/>
                </a:moveTo>
                <a:cubicBezTo>
                  <a:pt x="6726458" y="11903"/>
                  <a:pt x="6843082" y="56394"/>
                  <a:pt x="6932064" y="145375"/>
                </a:cubicBezTo>
                <a:cubicBezTo>
                  <a:pt x="7110027" y="323338"/>
                  <a:pt x="7110027" y="611873"/>
                  <a:pt x="6932064" y="789837"/>
                </a:cubicBezTo>
                <a:lnTo>
                  <a:pt x="1992770" y="5729131"/>
                </a:lnTo>
                <a:cubicBezTo>
                  <a:pt x="1814807" y="5907094"/>
                  <a:pt x="1526272" y="5907094"/>
                  <a:pt x="1348308" y="5729130"/>
                </a:cubicBezTo>
                <a:cubicBezTo>
                  <a:pt x="1170346" y="5551168"/>
                  <a:pt x="1170346" y="5262633"/>
                  <a:pt x="1348309" y="5084670"/>
                </a:cubicBezTo>
                <a:lnTo>
                  <a:pt x="6287603" y="145375"/>
                </a:lnTo>
                <a:cubicBezTo>
                  <a:pt x="6376584" y="56394"/>
                  <a:pt x="6493209" y="11903"/>
                  <a:pt x="6609833" y="11903"/>
                </a:cubicBezTo>
                <a:close/>
                <a:moveTo>
                  <a:pt x="5515050" y="0"/>
                </a:moveTo>
                <a:cubicBezTo>
                  <a:pt x="5581109" y="1"/>
                  <a:pt x="5647168" y="25201"/>
                  <a:pt x="5697568" y="75602"/>
                </a:cubicBezTo>
                <a:cubicBezTo>
                  <a:pt x="5798370" y="176403"/>
                  <a:pt x="5798370" y="339835"/>
                  <a:pt x="5697568" y="440637"/>
                </a:cubicBezTo>
                <a:lnTo>
                  <a:pt x="365035" y="5773170"/>
                </a:lnTo>
                <a:cubicBezTo>
                  <a:pt x="264233" y="5873972"/>
                  <a:pt x="100801" y="5873972"/>
                  <a:pt x="0" y="5773170"/>
                </a:cubicBezTo>
                <a:cubicBezTo>
                  <a:pt x="-100802" y="5672369"/>
                  <a:pt x="-100802" y="5508937"/>
                  <a:pt x="0" y="5408135"/>
                </a:cubicBezTo>
                <a:lnTo>
                  <a:pt x="5332533" y="75602"/>
                </a:lnTo>
                <a:cubicBezTo>
                  <a:pt x="5382934" y="25200"/>
                  <a:pt x="5448992" y="0"/>
                  <a:pt x="55150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9" name="Rounded Rectangle 18"/>
          <p:cNvSpPr/>
          <p:nvPr userDrawn="1"/>
        </p:nvSpPr>
        <p:spPr>
          <a:xfrm rot="18900000">
            <a:off x="4345241" y="222203"/>
            <a:ext cx="4720725" cy="49036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 Placeholder 7"/>
          <p:cNvSpPr>
            <a:spLocks noGrp="1"/>
          </p:cNvSpPr>
          <p:nvPr>
            <p:ph type="body" sz="quarter" idx="10" hasCustomPrompt="1"/>
          </p:nvPr>
        </p:nvSpPr>
        <p:spPr>
          <a:xfrm>
            <a:off x="629230" y="1468972"/>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21" name="Text Placeholder 7"/>
          <p:cNvSpPr>
            <a:spLocks noGrp="1"/>
          </p:cNvSpPr>
          <p:nvPr>
            <p:ph type="body" sz="quarter" idx="11" hasCustomPrompt="1"/>
          </p:nvPr>
        </p:nvSpPr>
        <p:spPr>
          <a:xfrm>
            <a:off x="629230" y="190682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22" name="Text Placeholder 2"/>
          <p:cNvSpPr>
            <a:spLocks noGrp="1"/>
          </p:cNvSpPr>
          <p:nvPr>
            <p:ph type="body" sz="quarter" idx="16" hasCustomPrompt="1"/>
          </p:nvPr>
        </p:nvSpPr>
        <p:spPr>
          <a:xfrm>
            <a:off x="644576" y="2231252"/>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62956040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13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400"/>
                                        <p:tgtEl>
                                          <p:spTgt spid="20">
                                            <p:txEl>
                                              <p:pRg st="0" end="0"/>
                                            </p:txEl>
                                          </p:spTgt>
                                        </p:tgtEl>
                                      </p:cBhvr>
                                    </p:animEffect>
                                    <p:anim calcmode="lin" valueType="num">
                                      <p:cBhvr>
                                        <p:cTn id="15"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anim calcmode="lin" valueType="num">
                                      <p:cBhvr>
                                        <p:cTn id="2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2478175" y="422789"/>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03440" y="5091382"/>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11" name="Text Placeholder 7"/>
          <p:cNvSpPr>
            <a:spLocks noGrp="1"/>
          </p:cNvSpPr>
          <p:nvPr>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10146968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1208175" y="-1281677"/>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751139" y="4000818"/>
            <a:ext cx="4720725"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353630" y="2435621"/>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11" name="Text Placeholder 7"/>
          <p:cNvSpPr>
            <a:spLocks noGrp="1"/>
          </p:cNvSpPr>
          <p:nvPr>
            <p:ph type="body" sz="quarter" idx="11" hasCustomPrompt="1"/>
          </p:nvPr>
        </p:nvSpPr>
        <p:spPr>
          <a:xfrm>
            <a:off x="5353630" y="287347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5368976" y="3197901"/>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78304198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hree Columns Text">
    <p:spTree>
      <p:nvGrpSpPr>
        <p:cNvPr id="1" name=""/>
        <p:cNvGrpSpPr/>
        <p:nvPr/>
      </p:nvGrpSpPr>
      <p:grpSpPr>
        <a:xfrm>
          <a:off x="0" y="0"/>
          <a:ext cx="0" cy="0"/>
          <a:chOff x="0" y="0"/>
          <a:chExt cx="0" cy="0"/>
        </a:xfrm>
      </p:grpSpPr>
      <p:sp>
        <p:nvSpPr>
          <p:cNvPr id="13" name="Rounded Rectangle 12"/>
          <p:cNvSpPr/>
          <p:nvPr userDrawn="1"/>
        </p:nvSpPr>
        <p:spPr>
          <a:xfrm rot="18900000">
            <a:off x="600579" y="2336753"/>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rot="18900000">
            <a:off x="1692740" y="2785739"/>
            <a:ext cx="3395586"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Rounded Rectangle 16"/>
          <p:cNvSpPr/>
          <p:nvPr userDrawn="1"/>
        </p:nvSpPr>
        <p:spPr>
          <a:xfrm rot="18900000" flipV="1">
            <a:off x="-219554" y="2436136"/>
            <a:ext cx="4816944" cy="2777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userDrawn="1"/>
        </p:nvSpPr>
        <p:spPr>
          <a:xfrm rot="18900000">
            <a:off x="470386" y="1651458"/>
            <a:ext cx="3395586" cy="49036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 Placeholder 7"/>
          <p:cNvSpPr>
            <a:spLocks noGrp="1"/>
          </p:cNvSpPr>
          <p:nvPr userDrawn="1">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a:t>TITLE HERE</a:t>
            </a:r>
          </a:p>
        </p:txBody>
      </p:sp>
      <p:sp>
        <p:nvSpPr>
          <p:cNvPr id="8" name="Text Placeholder 7"/>
          <p:cNvSpPr>
            <a:spLocks noGrp="1"/>
          </p:cNvSpPr>
          <p:nvPr userDrawn="1">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baseline="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9" name="Text Placeholder 2"/>
          <p:cNvSpPr>
            <a:spLocks noGrp="1"/>
          </p:cNvSpPr>
          <p:nvPr userDrawn="1">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79825557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anim calcmode="lin" valueType="num">
                                      <p:cBhvr>
                                        <p:cTn id="8" dur="4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22" presetClass="entr" presetSubtype="1" fill="hold" grpId="0"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1" fill="hold" grpId="0" nodeType="withEffect">
                                  <p:stCondLst>
                                    <p:cond delay="8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6" grpId="0" animBg="1"/>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400"/>
                        <p:tgtEl>
                          <p:spTgt spid="7"/>
                        </p:tgtEl>
                      </p:cBhvr>
                    </p:animEffect>
                    <p:anim calcmode="lin" valueType="num">
                      <p:cBhvr>
                        <p:cTn dur="400" fill="hold"/>
                        <p:tgtEl>
                          <p:spTgt spid="7"/>
                        </p:tgtEl>
                        <p:attrNameLst>
                          <p:attrName>ppt_x</p:attrName>
                        </p:attrNameLst>
                      </p:cBhvr>
                      <p:tavLst>
                        <p:tav tm="0">
                          <p:val>
                            <p:strVal val="#ppt_x"/>
                          </p:val>
                        </p:tav>
                        <p:tav tm="100000">
                          <p:val>
                            <p:strVal val="#ppt_x"/>
                          </p:val>
                        </p:tav>
                      </p:tavLst>
                    </p:anim>
                    <p:anim calcmode="lin" valueType="num">
                      <p:cBhvr>
                        <p:cTn dur="4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474471"/>
            <a:ext cx="9144000" cy="2101292"/>
          </a:xfrm>
          <a:prstGeom prst="rect">
            <a:avLst/>
          </a:prstGeom>
          <a:solidFill>
            <a:schemeClr val="tx1">
              <a:lumMod val="95000"/>
              <a:lumOff val="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7"/>
          <p:cNvSpPr>
            <a:spLocks noGrp="1"/>
          </p:cNvSpPr>
          <p:nvPr>
            <p:ph type="body" sz="quarter" idx="39" hasCustomPrompt="1"/>
          </p:nvPr>
        </p:nvSpPr>
        <p:spPr>
          <a:xfrm>
            <a:off x="9069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18" hasCustomPrompt="1"/>
          </p:nvPr>
        </p:nvSpPr>
        <p:spPr>
          <a:xfrm>
            <a:off x="4270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 name="Text Placeholder 2"/>
          <p:cNvSpPr>
            <a:spLocks noGrp="1"/>
          </p:cNvSpPr>
          <p:nvPr>
            <p:ph type="body" sz="quarter" idx="40" hasCustomPrompt="1"/>
          </p:nvPr>
        </p:nvSpPr>
        <p:spPr>
          <a:xfrm>
            <a:off x="4143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 name="Text Placeholder 7"/>
          <p:cNvSpPr>
            <a:spLocks noGrp="1"/>
          </p:cNvSpPr>
          <p:nvPr>
            <p:ph type="body" sz="quarter" idx="41" hasCustomPrompt="1"/>
          </p:nvPr>
        </p:nvSpPr>
        <p:spPr>
          <a:xfrm>
            <a:off x="3040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3"/>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42" hasCustomPrompt="1"/>
          </p:nvPr>
        </p:nvSpPr>
        <p:spPr>
          <a:xfrm>
            <a:off x="2560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8" name="Text Placeholder 2"/>
          <p:cNvSpPr>
            <a:spLocks noGrp="1"/>
          </p:cNvSpPr>
          <p:nvPr>
            <p:ph type="body" sz="quarter" idx="43" hasCustomPrompt="1"/>
          </p:nvPr>
        </p:nvSpPr>
        <p:spPr>
          <a:xfrm>
            <a:off x="2547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9" name="Text Placeholder 7"/>
          <p:cNvSpPr>
            <a:spLocks noGrp="1"/>
          </p:cNvSpPr>
          <p:nvPr>
            <p:ph type="body" sz="quarter" idx="44" hasCustomPrompt="1"/>
          </p:nvPr>
        </p:nvSpPr>
        <p:spPr>
          <a:xfrm>
            <a:off x="5199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4"/>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5" hasCustomPrompt="1"/>
          </p:nvPr>
        </p:nvSpPr>
        <p:spPr>
          <a:xfrm>
            <a:off x="4719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1" name="Text Placeholder 2"/>
          <p:cNvSpPr>
            <a:spLocks noGrp="1"/>
          </p:cNvSpPr>
          <p:nvPr>
            <p:ph type="body" sz="quarter" idx="46" hasCustomPrompt="1"/>
          </p:nvPr>
        </p:nvSpPr>
        <p:spPr>
          <a:xfrm>
            <a:off x="4706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2" name="Text Placeholder 7"/>
          <p:cNvSpPr>
            <a:spLocks noGrp="1"/>
          </p:cNvSpPr>
          <p:nvPr>
            <p:ph type="body" sz="quarter" idx="47" hasCustomPrompt="1"/>
          </p:nvPr>
        </p:nvSpPr>
        <p:spPr>
          <a:xfrm>
            <a:off x="7366533"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5"/>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48" hasCustomPrompt="1"/>
          </p:nvPr>
        </p:nvSpPr>
        <p:spPr>
          <a:xfrm>
            <a:off x="6886579"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4" name="Text Placeholder 2"/>
          <p:cNvSpPr>
            <a:spLocks noGrp="1"/>
          </p:cNvSpPr>
          <p:nvPr>
            <p:ph type="body" sz="quarter" idx="49" hasCustomPrompt="1"/>
          </p:nvPr>
        </p:nvSpPr>
        <p:spPr>
          <a:xfrm>
            <a:off x="6873880"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5" name="Text Placeholder 2"/>
          <p:cNvSpPr>
            <a:spLocks noGrp="1"/>
          </p:cNvSpPr>
          <p:nvPr>
            <p:ph type="body" sz="quarter" idx="16" hasCustomPrompt="1"/>
          </p:nvPr>
        </p:nvSpPr>
        <p:spPr>
          <a:xfrm>
            <a:off x="443974" y="401750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grpSp>
        <p:nvGrpSpPr>
          <p:cNvPr id="26" name="Group 25"/>
          <p:cNvGrpSpPr/>
          <p:nvPr userDrawn="1"/>
        </p:nvGrpSpPr>
        <p:grpSpPr>
          <a:xfrm>
            <a:off x="75982" y="289155"/>
            <a:ext cx="287999" cy="256629"/>
            <a:chOff x="5270500" y="1460500"/>
            <a:chExt cx="1701800" cy="2705100"/>
          </a:xfrm>
        </p:grpSpPr>
        <p:sp>
          <p:nvSpPr>
            <p:cNvPr id="27" name="Rounded Rectangle 2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Rounded Rectangle 2"/>
          <p:cNvSpPr/>
          <p:nvPr userDrawn="1"/>
        </p:nvSpPr>
        <p:spPr>
          <a:xfrm>
            <a:off x="2324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4483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654533"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8538396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p:cTn id="25"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6"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7" dur="300"/>
                                        <p:tgtEl>
                                          <p:spTgt spid="13">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400"/>
                                        <p:tgtEl>
                                          <p:spTgt spid="14">
                                            <p:txEl>
                                              <p:pRg st="0" end="0"/>
                                            </p:txEl>
                                          </p:spTgt>
                                        </p:tgtEl>
                                      </p:cBhvr>
                                    </p:animEffect>
                                    <p:anim calcmode="lin" valueType="num">
                                      <p:cBhvr>
                                        <p:cTn id="31"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5" dur="300"/>
                                        <p:tgtEl>
                                          <p:spTgt spid="16">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400"/>
                                        <p:tgtEl>
                                          <p:spTgt spid="17">
                                            <p:txEl>
                                              <p:pRg st="0" end="0"/>
                                            </p:txEl>
                                          </p:spTgt>
                                        </p:tgtEl>
                                      </p:cBhvr>
                                    </p:animEffect>
                                    <p:anim calcmode="lin" valueType="num">
                                      <p:cBhvr>
                                        <p:cTn id="4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0" dur="400" fill="hold"/>
                                        <p:tgtEl>
                                          <p:spTgt spid="1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p:cTn id="61"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19">
                                            <p:txEl>
                                              <p:pRg st="0" end="0"/>
                                            </p:txEl>
                                          </p:spTgt>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400"/>
                                        <p:tgtEl>
                                          <p:spTgt spid="20">
                                            <p:txEl>
                                              <p:pRg st="0" end="0"/>
                                            </p:txEl>
                                          </p:spTgt>
                                        </p:tgtEl>
                                      </p:cBhvr>
                                    </p:animEffect>
                                    <p:anim calcmode="lin" valueType="num">
                                      <p:cBhvr>
                                        <p:cTn id="67"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par>
                          <p:cTn id="72" fill="hold">
                            <p:stCondLst>
                              <p:cond delay="3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4000"/>
                            </p:stCondLst>
                            <p:childTnLst>
                              <p:par>
                                <p:cTn id="77" presetID="53" presetClass="entr" presetSubtype="16"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22">
                                            <p:txEl>
                                              <p:pRg st="0" end="0"/>
                                            </p:txEl>
                                          </p:spTgt>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fade">
                                      <p:cBhvr>
                                        <p:cTn id="84" dur="400"/>
                                        <p:tgtEl>
                                          <p:spTgt spid="23">
                                            <p:txEl>
                                              <p:pRg st="0" end="0"/>
                                            </p:txEl>
                                          </p:spTgt>
                                        </p:tgtEl>
                                      </p:cBhvr>
                                    </p:animEffect>
                                    <p:anim calcmode="lin" valueType="num">
                                      <p:cBhvr>
                                        <p:cTn id="8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80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500"/>
                                        <p:tgtEl>
                                          <p:spTgt spid="2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 grpId="0" animBg="1"/>
      <p:bldP spid="30" grpId="0" animBg="1"/>
      <p:bldP spid="3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42" name="Picture Placeholder 2"/>
          <p:cNvSpPr>
            <a:spLocks noGrp="1"/>
          </p:cNvSpPr>
          <p:nvPr>
            <p:ph type="pic" sz="quarter" idx="17"/>
          </p:nvPr>
        </p:nvSpPr>
        <p:spPr>
          <a:xfrm>
            <a:off x="513294"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52438" y="3335936"/>
            <a:ext cx="652462" cy="58721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2065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4524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2" name="Rounded Rectangle 71"/>
          <p:cNvSpPr/>
          <p:nvPr userDrawn="1"/>
        </p:nvSpPr>
        <p:spPr>
          <a:xfrm>
            <a:off x="3401486" y="3335936"/>
            <a:ext cx="652462" cy="58721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3" name="Text Placeholder 7"/>
          <p:cNvSpPr>
            <a:spLocks noGrp="1"/>
          </p:cNvSpPr>
          <p:nvPr>
            <p:ph type="body" sz="quarter" idx="40" hasCustomPrompt="1"/>
          </p:nvPr>
        </p:nvSpPr>
        <p:spPr>
          <a:xfrm>
            <a:off x="3462342"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4" name="Text Placeholder 7"/>
          <p:cNvSpPr>
            <a:spLocks noGrp="1"/>
          </p:cNvSpPr>
          <p:nvPr>
            <p:ph type="body" sz="quarter" idx="41" hasCustomPrompt="1"/>
          </p:nvPr>
        </p:nvSpPr>
        <p:spPr>
          <a:xfrm>
            <a:off x="41656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2" hasCustomPrompt="1"/>
          </p:nvPr>
        </p:nvSpPr>
        <p:spPr>
          <a:xfrm>
            <a:off x="34115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6" name="Rounded Rectangle 75"/>
          <p:cNvSpPr/>
          <p:nvPr userDrawn="1"/>
        </p:nvSpPr>
        <p:spPr>
          <a:xfrm>
            <a:off x="6378577" y="3335936"/>
            <a:ext cx="652462" cy="58721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 Placeholder 7"/>
          <p:cNvSpPr>
            <a:spLocks noGrp="1"/>
          </p:cNvSpPr>
          <p:nvPr>
            <p:ph type="body" sz="quarter" idx="43" hasCustomPrompt="1"/>
          </p:nvPr>
        </p:nvSpPr>
        <p:spPr>
          <a:xfrm>
            <a:off x="6439433"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78" name="Text Placeholder 7"/>
          <p:cNvSpPr>
            <a:spLocks noGrp="1"/>
          </p:cNvSpPr>
          <p:nvPr>
            <p:ph type="body" sz="quarter" idx="44" hasCustomPrompt="1"/>
          </p:nvPr>
        </p:nvSpPr>
        <p:spPr>
          <a:xfrm>
            <a:off x="7132638"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5" hasCustomPrompt="1"/>
          </p:nvPr>
        </p:nvSpPr>
        <p:spPr>
          <a:xfrm>
            <a:off x="6378580"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28" name="Text Placeholder 7"/>
          <p:cNvSpPr>
            <a:spLocks noGrp="1"/>
          </p:cNvSpPr>
          <p:nvPr>
            <p:ph type="body" sz="quarter" idx="55" hasCustomPrompt="1"/>
          </p:nvPr>
        </p:nvSpPr>
        <p:spPr>
          <a:xfrm>
            <a:off x="12065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a:t>80%</a:t>
            </a:r>
          </a:p>
        </p:txBody>
      </p:sp>
      <p:sp>
        <p:nvSpPr>
          <p:cNvPr id="29" name="Text Placeholder 7"/>
          <p:cNvSpPr>
            <a:spLocks noGrp="1"/>
          </p:cNvSpPr>
          <p:nvPr>
            <p:ph type="body" sz="quarter" idx="56" hasCustomPrompt="1"/>
          </p:nvPr>
        </p:nvSpPr>
        <p:spPr>
          <a:xfrm>
            <a:off x="41656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a:t>80%</a:t>
            </a:r>
          </a:p>
        </p:txBody>
      </p:sp>
      <p:sp>
        <p:nvSpPr>
          <p:cNvPr id="30" name="Text Placeholder 7"/>
          <p:cNvSpPr>
            <a:spLocks noGrp="1"/>
          </p:cNvSpPr>
          <p:nvPr>
            <p:ph type="body" sz="quarter" idx="57" hasCustomPrompt="1"/>
          </p:nvPr>
        </p:nvSpPr>
        <p:spPr>
          <a:xfrm>
            <a:off x="7132638"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a:t>80%</a:t>
            </a:r>
          </a:p>
        </p:txBody>
      </p:sp>
      <p:grpSp>
        <p:nvGrpSpPr>
          <p:cNvPr id="34" name="Group 33"/>
          <p:cNvGrpSpPr/>
          <p:nvPr userDrawn="1"/>
        </p:nvGrpSpPr>
        <p:grpSpPr>
          <a:xfrm>
            <a:off x="75982" y="289155"/>
            <a:ext cx="287999" cy="256629"/>
            <a:chOff x="5270500" y="1460500"/>
            <a:chExt cx="1701800" cy="2705100"/>
          </a:xfrm>
        </p:grpSpPr>
        <p:sp>
          <p:nvSpPr>
            <p:cNvPr id="35" name="Rounded Rectangle 3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Picture Placeholder 2"/>
          <p:cNvSpPr>
            <a:spLocks noGrp="1"/>
          </p:cNvSpPr>
          <p:nvPr>
            <p:ph type="pic" sz="quarter" idx="58"/>
          </p:nvPr>
        </p:nvSpPr>
        <p:spPr>
          <a:xfrm>
            <a:off x="3441175"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Picture Placeholder 2"/>
          <p:cNvSpPr>
            <a:spLocks noGrp="1"/>
          </p:cNvSpPr>
          <p:nvPr>
            <p:ph type="pic" sz="quarter" idx="59"/>
          </p:nvPr>
        </p:nvSpPr>
        <p:spPr>
          <a:xfrm>
            <a:off x="6378577"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06047160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9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400" fill="hold"/>
                                        <p:tgtEl>
                                          <p:spTgt spid="3"/>
                                        </p:tgtEl>
                                        <p:attrNameLst>
                                          <p:attrName>ppt_w</p:attrName>
                                        </p:attrNameLst>
                                      </p:cBhvr>
                                      <p:tavLst>
                                        <p:tav tm="0">
                                          <p:val>
                                            <p:fltVal val="0"/>
                                          </p:val>
                                        </p:tav>
                                        <p:tav tm="100000">
                                          <p:val>
                                            <p:strVal val="#ppt_w"/>
                                          </p:val>
                                        </p:tav>
                                      </p:tavLst>
                                    </p:anim>
                                    <p:anim calcmode="lin" valueType="num">
                                      <p:cBhvr>
                                        <p:cTn id="26" dur="400" fill="hold"/>
                                        <p:tgtEl>
                                          <p:spTgt spid="3"/>
                                        </p:tgtEl>
                                        <p:attrNameLst>
                                          <p:attrName>ppt_h</p:attrName>
                                        </p:attrNameLst>
                                      </p:cBhvr>
                                      <p:tavLst>
                                        <p:tav tm="0">
                                          <p:val>
                                            <p:fltVal val="0"/>
                                          </p:val>
                                        </p:tav>
                                        <p:tav tm="100000">
                                          <p:val>
                                            <p:strVal val="#ppt_h"/>
                                          </p:val>
                                        </p:tav>
                                      </p:tavLst>
                                    </p:anim>
                                    <p:animEffect transition="in" filter="fade">
                                      <p:cBhvr>
                                        <p:cTn id="27" dur="400"/>
                                        <p:tgtEl>
                                          <p:spTgt spid="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3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400"/>
                                        <p:tgtEl>
                                          <p:spTgt spid="28">
                                            <p:txEl>
                                              <p:pRg st="0" end="0"/>
                                            </p:txEl>
                                          </p:spTgt>
                                        </p:tgtEl>
                                      </p:cBhvr>
                                    </p:animEffect>
                                    <p:anim calcmode="lin" valueType="num">
                                      <p:cBhvr>
                                        <p:cTn id="37"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childTnLst>
                          </p:cTn>
                        </p:par>
                        <p:par>
                          <p:cTn id="47" fill="hold">
                            <p:stCondLst>
                              <p:cond delay="2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900"/>
                                        <p:tgtEl>
                                          <p:spTgt spid="4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400" fill="hold"/>
                                        <p:tgtEl>
                                          <p:spTgt spid="72"/>
                                        </p:tgtEl>
                                        <p:attrNameLst>
                                          <p:attrName>ppt_w</p:attrName>
                                        </p:attrNameLst>
                                      </p:cBhvr>
                                      <p:tavLst>
                                        <p:tav tm="0">
                                          <p:val>
                                            <p:fltVal val="0"/>
                                          </p:val>
                                        </p:tav>
                                        <p:tav tm="100000">
                                          <p:val>
                                            <p:strVal val="#ppt_w"/>
                                          </p:val>
                                        </p:tav>
                                      </p:tavLst>
                                    </p:anim>
                                    <p:anim calcmode="lin" valueType="num">
                                      <p:cBhvr>
                                        <p:cTn id="55" dur="400" fill="hold"/>
                                        <p:tgtEl>
                                          <p:spTgt spid="72"/>
                                        </p:tgtEl>
                                        <p:attrNameLst>
                                          <p:attrName>ppt_h</p:attrName>
                                        </p:attrNameLst>
                                      </p:cBhvr>
                                      <p:tavLst>
                                        <p:tav tm="0">
                                          <p:val>
                                            <p:fltVal val="0"/>
                                          </p:val>
                                        </p:tav>
                                        <p:tav tm="100000">
                                          <p:val>
                                            <p:strVal val="#ppt_h"/>
                                          </p:val>
                                        </p:tav>
                                      </p:tavLst>
                                    </p:anim>
                                    <p:animEffect transition="in" filter="fade">
                                      <p:cBhvr>
                                        <p:cTn id="56" dur="400"/>
                                        <p:tgtEl>
                                          <p:spTgt spid="72"/>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73">
                                            <p:txEl>
                                              <p:pRg st="0" end="0"/>
                                            </p:txEl>
                                          </p:spTgt>
                                        </p:tgtEl>
                                        <p:attrNameLst>
                                          <p:attrName>style.visibility</p:attrName>
                                        </p:attrNameLst>
                                      </p:cBhvr>
                                      <p:to>
                                        <p:strVal val="visible"/>
                                      </p:to>
                                    </p:set>
                                    <p:anim calcmode="lin" valueType="num">
                                      <p:cBhvr>
                                        <p:cTn id="60"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73">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400"/>
                                        <p:tgtEl>
                                          <p:spTgt spid="29">
                                            <p:txEl>
                                              <p:pRg st="0" end="0"/>
                                            </p:txEl>
                                          </p:spTgt>
                                        </p:tgtEl>
                                      </p:cBhvr>
                                    </p:animEffect>
                                    <p:anim calcmode="lin" valueType="num">
                                      <p:cBhvr>
                                        <p:cTn id="66"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9">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4">
                                            <p:txEl>
                                              <p:pRg st="0" end="0"/>
                                            </p:txEl>
                                          </p:spTgt>
                                        </p:tgtEl>
                                        <p:attrNameLst>
                                          <p:attrName>style.visibility</p:attrName>
                                        </p:attrNameLst>
                                      </p:cBhvr>
                                      <p:to>
                                        <p:strVal val="visible"/>
                                      </p:to>
                                    </p:set>
                                    <p:animEffect transition="in" filter="fade">
                                      <p:cBhvr>
                                        <p:cTn id="70" dur="500"/>
                                        <p:tgtEl>
                                          <p:spTgt spid="74">
                                            <p:txEl>
                                              <p:pRg st="0" end="0"/>
                                            </p:txEl>
                                          </p:spTgt>
                                        </p:tgtEl>
                                      </p:cBhvr>
                                    </p:animEffect>
                                    <p:anim calcmode="lin" valueType="num">
                                      <p:cBhvr>
                                        <p:cTn id="7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4">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fade">
                                      <p:cBhvr>
                                        <p:cTn id="75" dur="500"/>
                                        <p:tgtEl>
                                          <p:spTgt spid="75">
                                            <p:txEl>
                                              <p:pRg st="0" end="0"/>
                                            </p:txEl>
                                          </p:spTgt>
                                        </p:tgtEl>
                                      </p:cBhvr>
                                    </p:animEffect>
                                  </p:childTnLst>
                                </p:cTn>
                              </p:par>
                            </p:childTnLst>
                          </p:cTn>
                        </p:par>
                        <p:par>
                          <p:cTn id="76" fill="hold">
                            <p:stCondLst>
                              <p:cond delay="4500"/>
                            </p:stCondLst>
                            <p:childTnLst>
                              <p:par>
                                <p:cTn id="77" presetID="22" presetClass="entr" presetSubtype="8" fill="hold" grpId="0" nodeType="afterEffect" nodePh="1">
                                  <p:stCondLst>
                                    <p:cond delay="0"/>
                                  </p:stCondLst>
                                  <p:endCondLst>
                                    <p:cond evt="begin" delay="0">
                                      <p:tn val="77"/>
                                    </p:cond>
                                  </p:end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900"/>
                                        <p:tgtEl>
                                          <p:spTgt spid="44"/>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p:cTn id="83" dur="400" fill="hold"/>
                                        <p:tgtEl>
                                          <p:spTgt spid="76"/>
                                        </p:tgtEl>
                                        <p:attrNameLst>
                                          <p:attrName>ppt_w</p:attrName>
                                        </p:attrNameLst>
                                      </p:cBhvr>
                                      <p:tavLst>
                                        <p:tav tm="0">
                                          <p:val>
                                            <p:fltVal val="0"/>
                                          </p:val>
                                        </p:tav>
                                        <p:tav tm="100000">
                                          <p:val>
                                            <p:strVal val="#ppt_w"/>
                                          </p:val>
                                        </p:tav>
                                      </p:tavLst>
                                    </p:anim>
                                    <p:anim calcmode="lin" valueType="num">
                                      <p:cBhvr>
                                        <p:cTn id="84" dur="400" fill="hold"/>
                                        <p:tgtEl>
                                          <p:spTgt spid="76"/>
                                        </p:tgtEl>
                                        <p:attrNameLst>
                                          <p:attrName>ppt_h</p:attrName>
                                        </p:attrNameLst>
                                      </p:cBhvr>
                                      <p:tavLst>
                                        <p:tav tm="0">
                                          <p:val>
                                            <p:fltVal val="0"/>
                                          </p:val>
                                        </p:tav>
                                        <p:tav tm="100000">
                                          <p:val>
                                            <p:strVal val="#ppt_h"/>
                                          </p:val>
                                        </p:tav>
                                      </p:tavLst>
                                    </p:anim>
                                    <p:animEffect transition="in" filter="fade">
                                      <p:cBhvr>
                                        <p:cTn id="85" dur="400"/>
                                        <p:tgtEl>
                                          <p:spTgt spid="76"/>
                                        </p:tgtEl>
                                      </p:cBhvr>
                                    </p:animEffect>
                                  </p:childTnLst>
                                </p:cTn>
                              </p:par>
                            </p:childTnLst>
                          </p:cTn>
                        </p:par>
                        <p:par>
                          <p:cTn id="86" fill="hold">
                            <p:stCondLst>
                              <p:cond delay="6000"/>
                            </p:stCondLst>
                            <p:childTnLst>
                              <p:par>
                                <p:cTn id="87" presetID="53" presetClass="entr" presetSubtype="16" fill="hold" grpId="0" nodeType="afterEffect">
                                  <p:stCondLst>
                                    <p:cond delay="0"/>
                                  </p:stCondLst>
                                  <p:childTnLst>
                                    <p:set>
                                      <p:cBhvr>
                                        <p:cTn id="88" dur="1" fill="hold">
                                          <p:stCondLst>
                                            <p:cond delay="0"/>
                                          </p:stCondLst>
                                        </p:cTn>
                                        <p:tgtEl>
                                          <p:spTgt spid="77">
                                            <p:txEl>
                                              <p:pRg st="0" end="0"/>
                                            </p:txEl>
                                          </p:spTgt>
                                        </p:tgtEl>
                                        <p:attrNameLst>
                                          <p:attrName>style.visibility</p:attrName>
                                        </p:attrNameLst>
                                      </p:cBhvr>
                                      <p:to>
                                        <p:strVal val="visible"/>
                                      </p:to>
                                    </p:set>
                                    <p:anim calcmode="lin" valueType="num">
                                      <p:cBhvr>
                                        <p:cTn id="89"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7">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30">
                                            <p:txEl>
                                              <p:pRg st="0" end="0"/>
                                            </p:txEl>
                                          </p:spTgt>
                                        </p:tgtEl>
                                        <p:attrNameLst>
                                          <p:attrName>style.visibility</p:attrName>
                                        </p:attrNameLst>
                                      </p:cBhvr>
                                      <p:to>
                                        <p:strVal val="visible"/>
                                      </p:to>
                                    </p:set>
                                    <p:animEffect transition="in" filter="fade">
                                      <p:cBhvr>
                                        <p:cTn id="94" dur="400"/>
                                        <p:tgtEl>
                                          <p:spTgt spid="30">
                                            <p:txEl>
                                              <p:pRg st="0" end="0"/>
                                            </p:txEl>
                                          </p:spTgt>
                                        </p:tgtEl>
                                      </p:cBhvr>
                                    </p:animEffect>
                                    <p:anim calcmode="lin" valueType="num">
                                      <p:cBhvr>
                                        <p:cTn id="95"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78">
                                            <p:txEl>
                                              <p:pRg st="0" end="0"/>
                                            </p:txEl>
                                          </p:spTgt>
                                        </p:tgtEl>
                                        <p:attrNameLst>
                                          <p:attrName>style.visibility</p:attrName>
                                        </p:attrNameLst>
                                      </p:cBhvr>
                                      <p:to>
                                        <p:strVal val="visible"/>
                                      </p:to>
                                    </p:set>
                                    <p:animEffect transition="in" filter="fade">
                                      <p:cBhvr>
                                        <p:cTn id="99" dur="500"/>
                                        <p:tgtEl>
                                          <p:spTgt spid="78">
                                            <p:txEl>
                                              <p:pRg st="0" end="0"/>
                                            </p:txEl>
                                          </p:spTgt>
                                        </p:tgtEl>
                                      </p:cBhvr>
                                    </p:animEffect>
                                    <p:anim calcmode="lin" valueType="num">
                                      <p:cBhvr>
                                        <p:cTn id="10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79">
                                            <p:txEl>
                                              <p:pRg st="0" end="0"/>
                                            </p:txEl>
                                          </p:spTgt>
                                        </p:tgtEl>
                                        <p:attrNameLst>
                                          <p:attrName>style.visibility</p:attrName>
                                        </p:attrNameLst>
                                      </p:cBhvr>
                                      <p:to>
                                        <p:strVal val="visible"/>
                                      </p:to>
                                    </p:set>
                                    <p:animEffect transition="in" filter="fade">
                                      <p:cBhvr>
                                        <p:cTn id="104"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uiExpand="1"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43" grpId="0" uiExpand="1"/>
      <p:bldP spid="44" grpId="0" uiExpan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355600" y="1286533"/>
            <a:ext cx="14605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452438"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354141" y="128653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8" name="Rounded Rectangle 27"/>
          <p:cNvSpPr/>
          <p:nvPr userDrawn="1"/>
        </p:nvSpPr>
        <p:spPr>
          <a:xfrm>
            <a:off x="8029578" y="1286533"/>
            <a:ext cx="1453091"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 Placeholder 7"/>
          <p:cNvSpPr>
            <a:spLocks noGrp="1"/>
          </p:cNvSpPr>
          <p:nvPr>
            <p:ph type="body" sz="quarter" idx="40" hasCustomPrompt="1"/>
          </p:nvPr>
        </p:nvSpPr>
        <p:spPr>
          <a:xfrm>
            <a:off x="8090432"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41" hasCustomPrompt="1"/>
          </p:nvPr>
        </p:nvSpPr>
        <p:spPr>
          <a:xfrm>
            <a:off x="5688560" y="128653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2" hasCustomPrompt="1"/>
          </p:nvPr>
        </p:nvSpPr>
        <p:spPr>
          <a:xfrm>
            <a:off x="468947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355600" y="2395243"/>
            <a:ext cx="1460500"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452438"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354141" y="239524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6" name="Rounded Rectangle 35"/>
          <p:cNvSpPr/>
          <p:nvPr userDrawn="1"/>
        </p:nvSpPr>
        <p:spPr>
          <a:xfrm>
            <a:off x="8029578" y="2395243"/>
            <a:ext cx="1453091"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 Placeholder 7"/>
          <p:cNvSpPr>
            <a:spLocks noGrp="1"/>
          </p:cNvSpPr>
          <p:nvPr>
            <p:ph type="body" sz="quarter" idx="46" hasCustomPrompt="1"/>
          </p:nvPr>
        </p:nvSpPr>
        <p:spPr>
          <a:xfrm>
            <a:off x="8090432"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47" hasCustomPrompt="1"/>
          </p:nvPr>
        </p:nvSpPr>
        <p:spPr>
          <a:xfrm>
            <a:off x="5688560" y="239524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48" hasCustomPrompt="1"/>
          </p:nvPr>
        </p:nvSpPr>
        <p:spPr>
          <a:xfrm>
            <a:off x="468947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355600" y="3503953"/>
            <a:ext cx="146050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452438"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354141" y="350395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4" name="Rounded Rectangle 43"/>
          <p:cNvSpPr/>
          <p:nvPr userDrawn="1"/>
        </p:nvSpPr>
        <p:spPr>
          <a:xfrm>
            <a:off x="8029578" y="3503953"/>
            <a:ext cx="1453091"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52" hasCustomPrompt="1"/>
          </p:nvPr>
        </p:nvSpPr>
        <p:spPr>
          <a:xfrm>
            <a:off x="8090432"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53" hasCustomPrompt="1"/>
          </p:nvPr>
        </p:nvSpPr>
        <p:spPr>
          <a:xfrm>
            <a:off x="5688560" y="350395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54" hasCustomPrompt="1"/>
          </p:nvPr>
        </p:nvSpPr>
        <p:spPr>
          <a:xfrm>
            <a:off x="468947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48" name="Group 47"/>
          <p:cNvGrpSpPr/>
          <p:nvPr userDrawn="1"/>
        </p:nvGrpSpPr>
        <p:grpSpPr>
          <a:xfrm>
            <a:off x="75982" y="289155"/>
            <a:ext cx="287999" cy="256629"/>
            <a:chOff x="5270500" y="1460500"/>
            <a:chExt cx="1701800" cy="2705100"/>
          </a:xfrm>
        </p:grpSpPr>
        <p:sp>
          <p:nvSpPr>
            <p:cNvPr id="49" name="Rounded Rectangle 4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0" name="Rounded Rectangle 4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1" name="Rounded Rectangle 5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5537849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400" fill="hold"/>
                                        <p:tgtEl>
                                          <p:spTgt spid="28"/>
                                        </p:tgtEl>
                                        <p:attrNameLst>
                                          <p:attrName>ppt_w</p:attrName>
                                        </p:attrNameLst>
                                      </p:cBhvr>
                                      <p:tavLst>
                                        <p:tav tm="0">
                                          <p:val>
                                            <p:fltVal val="0"/>
                                          </p:val>
                                        </p:tav>
                                        <p:tav tm="100000">
                                          <p:val>
                                            <p:strVal val="#ppt_w"/>
                                          </p:val>
                                        </p:tav>
                                      </p:tavLst>
                                    </p:anim>
                                    <p:anim calcmode="lin" valueType="num">
                                      <p:cBhvr>
                                        <p:cTn id="42" dur="400" fill="hold"/>
                                        <p:tgtEl>
                                          <p:spTgt spid="28"/>
                                        </p:tgtEl>
                                        <p:attrNameLst>
                                          <p:attrName>ppt_h</p:attrName>
                                        </p:attrNameLst>
                                      </p:cBhvr>
                                      <p:tavLst>
                                        <p:tav tm="0">
                                          <p:val>
                                            <p:fltVal val="0"/>
                                          </p:val>
                                        </p:tav>
                                        <p:tav tm="100000">
                                          <p:val>
                                            <p:strVal val="#ppt_h"/>
                                          </p:val>
                                        </p:tav>
                                      </p:tavLst>
                                    </p:anim>
                                    <p:animEffect transition="in" filter="fade">
                                      <p:cBhvr>
                                        <p:cTn id="43" dur="400"/>
                                        <p:tgtEl>
                                          <p:spTgt spid="2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29">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400" fill="hold"/>
                                        <p:tgtEl>
                                          <p:spTgt spid="32"/>
                                        </p:tgtEl>
                                        <p:attrNameLst>
                                          <p:attrName>ppt_w</p:attrName>
                                        </p:attrNameLst>
                                      </p:cBhvr>
                                      <p:tavLst>
                                        <p:tav tm="0">
                                          <p:val>
                                            <p:fltVal val="0"/>
                                          </p:val>
                                        </p:tav>
                                        <p:tav tm="100000">
                                          <p:val>
                                            <p:strVal val="#ppt_w"/>
                                          </p:val>
                                        </p:tav>
                                      </p:tavLst>
                                    </p:anim>
                                    <p:anim calcmode="lin" valueType="num">
                                      <p:cBhvr>
                                        <p:cTn id="62" dur="400" fill="hold"/>
                                        <p:tgtEl>
                                          <p:spTgt spid="32"/>
                                        </p:tgtEl>
                                        <p:attrNameLst>
                                          <p:attrName>ppt_h</p:attrName>
                                        </p:attrNameLst>
                                      </p:cBhvr>
                                      <p:tavLst>
                                        <p:tav tm="0">
                                          <p:val>
                                            <p:fltVal val="0"/>
                                          </p:val>
                                        </p:tav>
                                        <p:tav tm="100000">
                                          <p:val>
                                            <p:strVal val="#ppt_h"/>
                                          </p:val>
                                        </p:tav>
                                      </p:tavLst>
                                    </p:anim>
                                    <p:animEffect transition="in" filter="fade">
                                      <p:cBhvr>
                                        <p:cTn id="63" dur="400"/>
                                        <p:tgtEl>
                                          <p:spTgt spid="32"/>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33">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500"/>
                                        <p:tgtEl>
                                          <p:spTgt spid="34">
                                            <p:txEl>
                                              <p:pRg st="0" end="0"/>
                                            </p:txEl>
                                          </p:spTgt>
                                        </p:tgtEl>
                                      </p:cBhvr>
                                    </p:animEffect>
                                    <p:anim calcmode="lin" valueType="num">
                                      <p:cBhvr>
                                        <p:cTn id="7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400" fill="hold"/>
                                        <p:tgtEl>
                                          <p:spTgt spid="36"/>
                                        </p:tgtEl>
                                        <p:attrNameLst>
                                          <p:attrName>ppt_w</p:attrName>
                                        </p:attrNameLst>
                                      </p:cBhvr>
                                      <p:tavLst>
                                        <p:tav tm="0">
                                          <p:val>
                                            <p:fltVal val="0"/>
                                          </p:val>
                                        </p:tav>
                                        <p:tav tm="100000">
                                          <p:val>
                                            <p:strVal val="#ppt_w"/>
                                          </p:val>
                                        </p:tav>
                                      </p:tavLst>
                                    </p:anim>
                                    <p:anim calcmode="lin" valueType="num">
                                      <p:cBhvr>
                                        <p:cTn id="82" dur="400" fill="hold"/>
                                        <p:tgtEl>
                                          <p:spTgt spid="36"/>
                                        </p:tgtEl>
                                        <p:attrNameLst>
                                          <p:attrName>ppt_h</p:attrName>
                                        </p:attrNameLst>
                                      </p:cBhvr>
                                      <p:tavLst>
                                        <p:tav tm="0">
                                          <p:val>
                                            <p:fltVal val="0"/>
                                          </p:val>
                                        </p:tav>
                                        <p:tav tm="100000">
                                          <p:val>
                                            <p:strVal val="#ppt_h"/>
                                          </p:val>
                                        </p:tav>
                                      </p:tavLst>
                                    </p:anim>
                                    <p:animEffect transition="in" filter="fade">
                                      <p:cBhvr>
                                        <p:cTn id="83" dur="400"/>
                                        <p:tgtEl>
                                          <p:spTgt spid="36"/>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 calcmode="lin" valueType="num">
                                      <p:cBhvr>
                                        <p:cTn id="87"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7">
                                            <p:txEl>
                                              <p:pRg st="0" end="0"/>
                                            </p:txEl>
                                          </p:spTgt>
                                        </p:tgtEl>
                                      </p:cBhvr>
                                    </p:animEffect>
                                  </p:childTnLst>
                                </p:cTn>
                              </p:par>
                              <p:par>
                                <p:cTn id="90" presetID="42" presetClass="entr" presetSubtype="0" fill="hold" grpId="0" nodeType="withEffect">
                                  <p:stCondLst>
                                    <p:cond delay="200"/>
                                  </p:stCondLst>
                                  <p:childTnLst>
                                    <p:set>
                                      <p:cBhvr>
                                        <p:cTn id="91" dur="1" fill="hold">
                                          <p:stCondLst>
                                            <p:cond delay="0"/>
                                          </p:stCondLst>
                                        </p:cTn>
                                        <p:tgtEl>
                                          <p:spTgt spid="38">
                                            <p:txEl>
                                              <p:pRg st="0" end="0"/>
                                            </p:txEl>
                                          </p:spTgt>
                                        </p:tgtEl>
                                        <p:attrNameLst>
                                          <p:attrName>style.visibility</p:attrName>
                                        </p:attrNameLst>
                                      </p:cBhvr>
                                      <p:to>
                                        <p:strVal val="visible"/>
                                      </p:to>
                                    </p:set>
                                    <p:animEffect transition="in" filter="fade">
                                      <p:cBhvr>
                                        <p:cTn id="92" dur="500"/>
                                        <p:tgtEl>
                                          <p:spTgt spid="38">
                                            <p:txEl>
                                              <p:pRg st="0" end="0"/>
                                            </p:txEl>
                                          </p:spTgt>
                                        </p:tgtEl>
                                      </p:cBhvr>
                                    </p:animEffect>
                                    <p:anim calcmode="lin" valueType="num">
                                      <p:cBhvr>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800"/>
                                  </p:stCondLst>
                                  <p:childTnLst>
                                    <p:set>
                                      <p:cBhvr>
                                        <p:cTn id="96" dur="1" fill="hold">
                                          <p:stCondLst>
                                            <p:cond delay="0"/>
                                          </p:stCondLst>
                                        </p:cTn>
                                        <p:tgtEl>
                                          <p:spTgt spid="39">
                                            <p:txEl>
                                              <p:pRg st="0" end="0"/>
                                            </p:txEl>
                                          </p:spTgt>
                                        </p:tgtEl>
                                        <p:attrNameLst>
                                          <p:attrName>style.visibility</p:attrName>
                                        </p:attrNameLst>
                                      </p:cBhvr>
                                      <p:to>
                                        <p:strVal val="visible"/>
                                      </p:to>
                                    </p:set>
                                    <p:animEffect transition="in" filter="fade">
                                      <p:cBhvr>
                                        <p:cTn id="97" dur="500"/>
                                        <p:tgtEl>
                                          <p:spTgt spid="39">
                                            <p:txEl>
                                              <p:pRg st="0" end="0"/>
                                            </p:txEl>
                                          </p:spTgt>
                                        </p:tgtEl>
                                      </p:cBhvr>
                                    </p:animEffect>
                                  </p:childTnLst>
                                </p:cTn>
                              </p:par>
                            </p:childTnLst>
                          </p:cTn>
                        </p:par>
                        <p:par>
                          <p:cTn id="98" fill="hold">
                            <p:stCondLst>
                              <p:cond delay="45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400" fill="hold"/>
                                        <p:tgtEl>
                                          <p:spTgt spid="40"/>
                                        </p:tgtEl>
                                        <p:attrNameLst>
                                          <p:attrName>ppt_w</p:attrName>
                                        </p:attrNameLst>
                                      </p:cBhvr>
                                      <p:tavLst>
                                        <p:tav tm="0">
                                          <p:val>
                                            <p:fltVal val="0"/>
                                          </p:val>
                                        </p:tav>
                                        <p:tav tm="100000">
                                          <p:val>
                                            <p:strVal val="#ppt_w"/>
                                          </p:val>
                                        </p:tav>
                                      </p:tavLst>
                                    </p:anim>
                                    <p:anim calcmode="lin" valueType="num">
                                      <p:cBhvr>
                                        <p:cTn id="102" dur="400" fill="hold"/>
                                        <p:tgtEl>
                                          <p:spTgt spid="40"/>
                                        </p:tgtEl>
                                        <p:attrNameLst>
                                          <p:attrName>ppt_h</p:attrName>
                                        </p:attrNameLst>
                                      </p:cBhvr>
                                      <p:tavLst>
                                        <p:tav tm="0">
                                          <p:val>
                                            <p:fltVal val="0"/>
                                          </p:val>
                                        </p:tav>
                                        <p:tav tm="100000">
                                          <p:val>
                                            <p:strVal val="#ppt_h"/>
                                          </p:val>
                                        </p:tav>
                                      </p:tavLst>
                                    </p:anim>
                                    <p:animEffect transition="in" filter="fade">
                                      <p:cBhvr>
                                        <p:cTn id="103" dur="400"/>
                                        <p:tgtEl>
                                          <p:spTgt spid="40"/>
                                        </p:tgtEl>
                                      </p:cBhvr>
                                    </p:animEffect>
                                  </p:childTnLst>
                                </p:cTn>
                              </p:par>
                            </p:childTnLst>
                          </p:cTn>
                        </p:par>
                        <p:par>
                          <p:cTn id="104" fill="hold">
                            <p:stCondLst>
                              <p:cond delay="50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1">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500"/>
                                        <p:tgtEl>
                                          <p:spTgt spid="42">
                                            <p:txEl>
                                              <p:pRg st="0" end="0"/>
                                            </p:txEl>
                                          </p:spTgt>
                                        </p:tgtEl>
                                      </p:cBhvr>
                                    </p:animEffect>
                                    <p:anim calcmode="lin" valueType="num">
                                      <p:cBhvr>
                                        <p:cTn id="1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3">
                                            <p:txEl>
                                              <p:pRg st="0" end="0"/>
                                            </p:txEl>
                                          </p:spTgt>
                                        </p:tgtEl>
                                        <p:attrNameLst>
                                          <p:attrName>style.visibility</p:attrName>
                                        </p:attrNameLst>
                                      </p:cBhvr>
                                      <p:to>
                                        <p:strVal val="visible"/>
                                      </p:to>
                                    </p:set>
                                    <p:animEffect transition="in" filter="fade">
                                      <p:cBhvr>
                                        <p:cTn id="117" dur="500"/>
                                        <p:tgtEl>
                                          <p:spTgt spid="43">
                                            <p:txEl>
                                              <p:pRg st="0" end="0"/>
                                            </p:txEl>
                                          </p:spTgt>
                                        </p:tgtEl>
                                      </p:cBhvr>
                                    </p:animEffect>
                                  </p:childTnLst>
                                </p:cTn>
                              </p:par>
                            </p:childTnLst>
                          </p:cTn>
                        </p:par>
                        <p:par>
                          <p:cTn id="118" fill="hold">
                            <p:stCondLst>
                              <p:cond delay="55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400" fill="hold"/>
                                        <p:tgtEl>
                                          <p:spTgt spid="44"/>
                                        </p:tgtEl>
                                        <p:attrNameLst>
                                          <p:attrName>ppt_w</p:attrName>
                                        </p:attrNameLst>
                                      </p:cBhvr>
                                      <p:tavLst>
                                        <p:tav tm="0">
                                          <p:val>
                                            <p:fltVal val="0"/>
                                          </p:val>
                                        </p:tav>
                                        <p:tav tm="100000">
                                          <p:val>
                                            <p:strVal val="#ppt_w"/>
                                          </p:val>
                                        </p:tav>
                                      </p:tavLst>
                                    </p:anim>
                                    <p:anim calcmode="lin" valueType="num">
                                      <p:cBhvr>
                                        <p:cTn id="122" dur="400" fill="hold"/>
                                        <p:tgtEl>
                                          <p:spTgt spid="44"/>
                                        </p:tgtEl>
                                        <p:attrNameLst>
                                          <p:attrName>ppt_h</p:attrName>
                                        </p:attrNameLst>
                                      </p:cBhvr>
                                      <p:tavLst>
                                        <p:tav tm="0">
                                          <p:val>
                                            <p:fltVal val="0"/>
                                          </p:val>
                                        </p:tav>
                                        <p:tav tm="100000">
                                          <p:val>
                                            <p:strVal val="#ppt_h"/>
                                          </p:val>
                                        </p:tav>
                                      </p:tavLst>
                                    </p:anim>
                                    <p:animEffect transition="in" filter="fade">
                                      <p:cBhvr>
                                        <p:cTn id="123" dur="400"/>
                                        <p:tgtEl>
                                          <p:spTgt spid="44"/>
                                        </p:tgtEl>
                                      </p:cBhvr>
                                    </p:animEffect>
                                  </p:childTnLst>
                                </p:cTn>
                              </p:par>
                            </p:childTnLst>
                          </p:cTn>
                        </p:par>
                        <p:par>
                          <p:cTn id="124" fill="hold">
                            <p:stCondLst>
                              <p:cond delay="6000"/>
                            </p:stCondLst>
                            <p:childTnLst>
                              <p:par>
                                <p:cTn id="125" presetID="53" presetClass="entr" presetSubtype="16" fill="hold" grpId="0" nodeType="afterEffect">
                                  <p:stCondLst>
                                    <p:cond delay="0"/>
                                  </p:stCondLst>
                                  <p:childTnLst>
                                    <p:set>
                                      <p:cBhvr>
                                        <p:cTn id="126" dur="1" fill="hold">
                                          <p:stCondLst>
                                            <p:cond delay="0"/>
                                          </p:stCondLst>
                                        </p:cTn>
                                        <p:tgtEl>
                                          <p:spTgt spid="45">
                                            <p:txEl>
                                              <p:pRg st="0" end="0"/>
                                            </p:txEl>
                                          </p:spTgt>
                                        </p:tgtEl>
                                        <p:attrNameLst>
                                          <p:attrName>style.visibility</p:attrName>
                                        </p:attrNameLst>
                                      </p:cBhvr>
                                      <p:to>
                                        <p:strVal val="visible"/>
                                      </p:to>
                                    </p:set>
                                    <p:anim calcmode="lin" valueType="num">
                                      <p:cBhvr>
                                        <p:cTn id="12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45">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46">
                                            <p:txEl>
                                              <p:pRg st="0" end="0"/>
                                            </p:txEl>
                                          </p:spTgt>
                                        </p:tgtEl>
                                        <p:attrNameLst>
                                          <p:attrName>style.visibility</p:attrName>
                                        </p:attrNameLst>
                                      </p:cBhvr>
                                      <p:to>
                                        <p:strVal val="visible"/>
                                      </p:to>
                                    </p:set>
                                    <p:animEffect transition="in" filter="fade">
                                      <p:cBhvr>
                                        <p:cTn id="132" dur="500"/>
                                        <p:tgtEl>
                                          <p:spTgt spid="46">
                                            <p:txEl>
                                              <p:pRg st="0" end="0"/>
                                            </p:txEl>
                                          </p:spTgt>
                                        </p:tgtEl>
                                      </p:cBhvr>
                                    </p:animEffect>
                                    <p:anim calcmode="lin" valueType="num">
                                      <p:cBhvr>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4"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5" presetID="10" presetClass="entr" presetSubtype="0" fill="hold" grpId="0" nodeType="withEffect">
                                  <p:stCondLst>
                                    <p:cond delay="800"/>
                                  </p:stCondLst>
                                  <p:childTnLst>
                                    <p:set>
                                      <p:cBhvr>
                                        <p:cTn id="136" dur="1" fill="hold">
                                          <p:stCondLst>
                                            <p:cond delay="0"/>
                                          </p:stCondLst>
                                        </p:cTn>
                                        <p:tgtEl>
                                          <p:spTgt spid="47">
                                            <p:txEl>
                                              <p:pRg st="0" end="0"/>
                                            </p:txEl>
                                          </p:spTgt>
                                        </p:tgtEl>
                                        <p:attrNameLst>
                                          <p:attrName>style.visibility</p:attrName>
                                        </p:attrNameLst>
                                      </p:cBhvr>
                                      <p:to>
                                        <p:strVal val="visible"/>
                                      </p:to>
                                    </p:set>
                                    <p:animEffect transition="in" filter="fade">
                                      <p:cBhvr>
                                        <p:cTn id="13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83132" y="1229006"/>
            <a:ext cx="2272768"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260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grpSp>
        <p:nvGrpSpPr>
          <p:cNvPr id="28" name="Group 27"/>
          <p:cNvGrpSpPr/>
          <p:nvPr userDrawn="1"/>
        </p:nvGrpSpPr>
        <p:grpSpPr>
          <a:xfrm>
            <a:off x="75982" y="289155"/>
            <a:ext cx="287999" cy="256629"/>
            <a:chOff x="5270500" y="1460500"/>
            <a:chExt cx="1701800" cy="2705100"/>
          </a:xfrm>
        </p:grpSpPr>
        <p:sp>
          <p:nvSpPr>
            <p:cNvPr id="29" name="Rounded Rectangle 2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2" name="Text Placeholder 7"/>
          <p:cNvSpPr>
            <a:spLocks noGrp="1"/>
          </p:cNvSpPr>
          <p:nvPr>
            <p:ph type="body" sz="quarter" idx="55" hasCustomPrompt="1"/>
          </p:nvPr>
        </p:nvSpPr>
        <p:spPr>
          <a:xfrm>
            <a:off x="1438806"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38" name="Text Placeholder 7"/>
          <p:cNvSpPr>
            <a:spLocks noGrp="1"/>
          </p:cNvSpPr>
          <p:nvPr>
            <p:ph type="body" sz="quarter" idx="19" hasCustomPrompt="1"/>
          </p:nvPr>
        </p:nvSpPr>
        <p:spPr>
          <a:xfrm>
            <a:off x="4524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16" hasCustomPrompt="1"/>
          </p:nvPr>
        </p:nvSpPr>
        <p:spPr>
          <a:xfrm>
            <a:off x="4524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65" name="Rounded Rectangle 64"/>
          <p:cNvSpPr/>
          <p:nvPr userDrawn="1"/>
        </p:nvSpPr>
        <p:spPr>
          <a:xfrm>
            <a:off x="3411538" y="1229006"/>
            <a:ext cx="2303462"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 Placeholder 7"/>
          <p:cNvSpPr>
            <a:spLocks noGrp="1"/>
          </p:cNvSpPr>
          <p:nvPr>
            <p:ph type="body" sz="quarter" idx="40" hasCustomPrompt="1"/>
          </p:nvPr>
        </p:nvSpPr>
        <p:spPr>
          <a:xfrm>
            <a:off x="37851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56" hasCustomPrompt="1"/>
          </p:nvPr>
        </p:nvSpPr>
        <p:spPr>
          <a:xfrm>
            <a:off x="4364040"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71" name="Text Placeholder 7"/>
          <p:cNvSpPr>
            <a:spLocks noGrp="1"/>
          </p:cNvSpPr>
          <p:nvPr>
            <p:ph type="body" sz="quarter" idx="41" hasCustomPrompt="1"/>
          </p:nvPr>
        </p:nvSpPr>
        <p:spPr>
          <a:xfrm>
            <a:off x="34115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2" name="Text Placeholder 2"/>
          <p:cNvSpPr>
            <a:spLocks noGrp="1"/>
          </p:cNvSpPr>
          <p:nvPr>
            <p:ph type="body" sz="quarter" idx="42" hasCustomPrompt="1"/>
          </p:nvPr>
        </p:nvSpPr>
        <p:spPr>
          <a:xfrm>
            <a:off x="34115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10" name="Rounded Rectangle 109"/>
          <p:cNvSpPr/>
          <p:nvPr userDrawn="1"/>
        </p:nvSpPr>
        <p:spPr>
          <a:xfrm>
            <a:off x="6378576" y="1229006"/>
            <a:ext cx="2303462"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 Placeholder 7"/>
          <p:cNvSpPr>
            <a:spLocks noGrp="1"/>
          </p:cNvSpPr>
          <p:nvPr>
            <p:ph type="body" sz="quarter" idx="43" hasCustomPrompt="1"/>
          </p:nvPr>
        </p:nvSpPr>
        <p:spPr>
          <a:xfrm>
            <a:off x="6752173"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12" name="Text Placeholder 7"/>
          <p:cNvSpPr>
            <a:spLocks noGrp="1"/>
          </p:cNvSpPr>
          <p:nvPr>
            <p:ph type="body" sz="quarter" idx="57" hasCustomPrompt="1"/>
          </p:nvPr>
        </p:nvSpPr>
        <p:spPr>
          <a:xfrm>
            <a:off x="7314145"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13" name="Text Placeholder 7"/>
          <p:cNvSpPr>
            <a:spLocks noGrp="1"/>
          </p:cNvSpPr>
          <p:nvPr>
            <p:ph type="body" sz="quarter" idx="44" hasCustomPrompt="1"/>
          </p:nvPr>
        </p:nvSpPr>
        <p:spPr>
          <a:xfrm>
            <a:off x="6378576"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5" hasCustomPrompt="1"/>
          </p:nvPr>
        </p:nvSpPr>
        <p:spPr>
          <a:xfrm>
            <a:off x="6378580"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30" name="Rounded Rectangle 129"/>
          <p:cNvSpPr/>
          <p:nvPr userDrawn="1"/>
        </p:nvSpPr>
        <p:spPr>
          <a:xfrm>
            <a:off x="483135" y="3050184"/>
            <a:ext cx="2272767"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1" name="Text Placeholder 7"/>
          <p:cNvSpPr>
            <a:spLocks noGrp="1"/>
          </p:cNvSpPr>
          <p:nvPr>
            <p:ph type="body" sz="quarter" idx="46" hasCustomPrompt="1"/>
          </p:nvPr>
        </p:nvSpPr>
        <p:spPr>
          <a:xfrm>
            <a:off x="8260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36" name="Text Placeholder 7"/>
          <p:cNvSpPr>
            <a:spLocks noGrp="1"/>
          </p:cNvSpPr>
          <p:nvPr>
            <p:ph type="body" sz="quarter" idx="58" hasCustomPrompt="1"/>
          </p:nvPr>
        </p:nvSpPr>
        <p:spPr>
          <a:xfrm>
            <a:off x="1438806"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39" name="Text Placeholder 7"/>
          <p:cNvSpPr>
            <a:spLocks noGrp="1"/>
          </p:cNvSpPr>
          <p:nvPr>
            <p:ph type="body" sz="quarter" idx="47" hasCustomPrompt="1"/>
          </p:nvPr>
        </p:nvSpPr>
        <p:spPr>
          <a:xfrm>
            <a:off x="4524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48" hasCustomPrompt="1"/>
          </p:nvPr>
        </p:nvSpPr>
        <p:spPr>
          <a:xfrm>
            <a:off x="4524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45" name="Rounded Rectangle 144"/>
          <p:cNvSpPr/>
          <p:nvPr userDrawn="1"/>
        </p:nvSpPr>
        <p:spPr>
          <a:xfrm>
            <a:off x="3411540" y="3050184"/>
            <a:ext cx="230346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6" name="Text Placeholder 7"/>
          <p:cNvSpPr>
            <a:spLocks noGrp="1"/>
          </p:cNvSpPr>
          <p:nvPr>
            <p:ph type="body" sz="quarter" idx="49" hasCustomPrompt="1"/>
          </p:nvPr>
        </p:nvSpPr>
        <p:spPr>
          <a:xfrm>
            <a:off x="37851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49" name="Text Placeholder 7"/>
          <p:cNvSpPr>
            <a:spLocks noGrp="1"/>
          </p:cNvSpPr>
          <p:nvPr>
            <p:ph type="body" sz="quarter" idx="59" hasCustomPrompt="1"/>
          </p:nvPr>
        </p:nvSpPr>
        <p:spPr>
          <a:xfrm>
            <a:off x="4364040"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51" name="Text Placeholder 7"/>
          <p:cNvSpPr>
            <a:spLocks noGrp="1"/>
          </p:cNvSpPr>
          <p:nvPr>
            <p:ph type="body" sz="quarter" idx="50" hasCustomPrompt="1"/>
          </p:nvPr>
        </p:nvSpPr>
        <p:spPr>
          <a:xfrm>
            <a:off x="34115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2" name="Text Placeholder 2"/>
          <p:cNvSpPr>
            <a:spLocks noGrp="1"/>
          </p:cNvSpPr>
          <p:nvPr>
            <p:ph type="body" sz="quarter" idx="51" hasCustomPrompt="1"/>
          </p:nvPr>
        </p:nvSpPr>
        <p:spPr>
          <a:xfrm>
            <a:off x="34115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55" name="Rounded Rectangle 154"/>
          <p:cNvSpPr/>
          <p:nvPr userDrawn="1"/>
        </p:nvSpPr>
        <p:spPr>
          <a:xfrm>
            <a:off x="6378578" y="3050184"/>
            <a:ext cx="2303460"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6" name="Text Placeholder 7"/>
          <p:cNvSpPr>
            <a:spLocks noGrp="1"/>
          </p:cNvSpPr>
          <p:nvPr>
            <p:ph type="body" sz="quarter" idx="52" hasCustomPrompt="1"/>
          </p:nvPr>
        </p:nvSpPr>
        <p:spPr>
          <a:xfrm>
            <a:off x="6752173"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60" hasCustomPrompt="1"/>
          </p:nvPr>
        </p:nvSpPr>
        <p:spPr>
          <a:xfrm>
            <a:off x="7314145"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80%</a:t>
            </a:r>
          </a:p>
        </p:txBody>
      </p:sp>
      <p:sp>
        <p:nvSpPr>
          <p:cNvPr id="158" name="Text Placeholder 7"/>
          <p:cNvSpPr>
            <a:spLocks noGrp="1"/>
          </p:cNvSpPr>
          <p:nvPr>
            <p:ph type="body" sz="quarter" idx="53" hasCustomPrompt="1"/>
          </p:nvPr>
        </p:nvSpPr>
        <p:spPr>
          <a:xfrm>
            <a:off x="6378576"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9" name="Text Placeholder 2"/>
          <p:cNvSpPr>
            <a:spLocks noGrp="1"/>
          </p:cNvSpPr>
          <p:nvPr>
            <p:ph type="body" sz="quarter" idx="54" hasCustomPrompt="1"/>
          </p:nvPr>
        </p:nvSpPr>
        <p:spPr>
          <a:xfrm>
            <a:off x="6378580"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Tree>
    <p:extLst>
      <p:ext uri="{BB962C8B-B14F-4D97-AF65-F5344CB8AC3E}">
        <p14:creationId xmlns:p14="http://schemas.microsoft.com/office/powerpoint/2010/main" val="393330692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anim calcmode="lin" valueType="num">
                                      <p:cBhvr>
                                        <p:cTn id="3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400" fill="hold"/>
                                        <p:tgtEl>
                                          <p:spTgt spid="65"/>
                                        </p:tgtEl>
                                        <p:attrNameLst>
                                          <p:attrName>ppt_w</p:attrName>
                                        </p:attrNameLst>
                                      </p:cBhvr>
                                      <p:tavLst>
                                        <p:tav tm="0">
                                          <p:val>
                                            <p:fltVal val="0"/>
                                          </p:val>
                                        </p:tav>
                                        <p:tav tm="100000">
                                          <p:val>
                                            <p:strVal val="#ppt_w"/>
                                          </p:val>
                                        </p:tav>
                                      </p:tavLst>
                                    </p:anim>
                                    <p:anim calcmode="lin" valueType="num">
                                      <p:cBhvr>
                                        <p:cTn id="47" dur="400" fill="hold"/>
                                        <p:tgtEl>
                                          <p:spTgt spid="65"/>
                                        </p:tgtEl>
                                        <p:attrNameLst>
                                          <p:attrName>ppt_h</p:attrName>
                                        </p:attrNameLst>
                                      </p:cBhvr>
                                      <p:tavLst>
                                        <p:tav tm="0">
                                          <p:val>
                                            <p:fltVal val="0"/>
                                          </p:val>
                                        </p:tav>
                                        <p:tav tm="100000">
                                          <p:val>
                                            <p:strVal val="#ppt_h"/>
                                          </p:val>
                                        </p:tav>
                                      </p:tavLst>
                                    </p:anim>
                                    <p:animEffect transition="in" filter="fade">
                                      <p:cBhvr>
                                        <p:cTn id="48" dur="400"/>
                                        <p:tgtEl>
                                          <p:spTgt spid="6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 calcmode="lin" valueType="num">
                                      <p:cBhvr>
                                        <p:cTn id="5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66">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400"/>
                                        <p:tgtEl>
                                          <p:spTgt spid="69">
                                            <p:txEl>
                                              <p:pRg st="0" end="0"/>
                                            </p:txEl>
                                          </p:spTgt>
                                        </p:tgtEl>
                                      </p:cBhvr>
                                    </p:animEffect>
                                    <p:anim calcmode="lin" valueType="num">
                                      <p:cBhvr>
                                        <p:cTn id="5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71">
                                            <p:txEl>
                                              <p:pRg st="0" end="0"/>
                                            </p:txEl>
                                          </p:spTgt>
                                        </p:tgtEl>
                                        <p:attrNameLst>
                                          <p:attrName>style.visibility</p:attrName>
                                        </p:attrNameLst>
                                      </p:cBhvr>
                                      <p:to>
                                        <p:strVal val="visible"/>
                                      </p:to>
                                    </p:set>
                                    <p:animEffect transition="in" filter="fade">
                                      <p:cBhvr>
                                        <p:cTn id="62" dur="500"/>
                                        <p:tgtEl>
                                          <p:spTgt spid="71">
                                            <p:txEl>
                                              <p:pRg st="0" end="0"/>
                                            </p:txEl>
                                          </p:spTgt>
                                        </p:tgtEl>
                                      </p:cBhvr>
                                    </p:animEffect>
                                    <p:anim calcmode="lin" valueType="num">
                                      <p:cBhvr>
                                        <p:cTn id="63"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71">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92">
                                            <p:txEl>
                                              <p:pRg st="0" end="0"/>
                                            </p:txEl>
                                          </p:spTgt>
                                        </p:tgtEl>
                                        <p:attrNameLst>
                                          <p:attrName>style.visibility</p:attrName>
                                        </p:attrNameLst>
                                      </p:cBhvr>
                                      <p:to>
                                        <p:strVal val="visible"/>
                                      </p:to>
                                    </p:set>
                                    <p:animEffect transition="in" filter="fade">
                                      <p:cBhvr>
                                        <p:cTn id="67" dur="500"/>
                                        <p:tgtEl>
                                          <p:spTgt spid="92">
                                            <p:txEl>
                                              <p:pRg st="0" end="0"/>
                                            </p:txEl>
                                          </p:spTgt>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400" fill="hold"/>
                                        <p:tgtEl>
                                          <p:spTgt spid="110"/>
                                        </p:tgtEl>
                                        <p:attrNameLst>
                                          <p:attrName>ppt_w</p:attrName>
                                        </p:attrNameLst>
                                      </p:cBhvr>
                                      <p:tavLst>
                                        <p:tav tm="0">
                                          <p:val>
                                            <p:fltVal val="0"/>
                                          </p:val>
                                        </p:tav>
                                        <p:tav tm="100000">
                                          <p:val>
                                            <p:strVal val="#ppt_w"/>
                                          </p:val>
                                        </p:tav>
                                      </p:tavLst>
                                    </p:anim>
                                    <p:anim calcmode="lin" valueType="num">
                                      <p:cBhvr>
                                        <p:cTn id="72" dur="400" fill="hold"/>
                                        <p:tgtEl>
                                          <p:spTgt spid="110"/>
                                        </p:tgtEl>
                                        <p:attrNameLst>
                                          <p:attrName>ppt_h</p:attrName>
                                        </p:attrNameLst>
                                      </p:cBhvr>
                                      <p:tavLst>
                                        <p:tav tm="0">
                                          <p:val>
                                            <p:fltVal val="0"/>
                                          </p:val>
                                        </p:tav>
                                        <p:tav tm="100000">
                                          <p:val>
                                            <p:strVal val="#ppt_h"/>
                                          </p:val>
                                        </p:tav>
                                      </p:tavLst>
                                    </p:anim>
                                    <p:animEffect transition="in" filter="fade">
                                      <p:cBhvr>
                                        <p:cTn id="73" dur="400"/>
                                        <p:tgtEl>
                                          <p:spTgt spid="110"/>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111">
                                            <p:txEl>
                                              <p:pRg st="0" end="0"/>
                                            </p:txEl>
                                          </p:spTgt>
                                        </p:tgtEl>
                                        <p:attrNameLst>
                                          <p:attrName>style.visibility</p:attrName>
                                        </p:attrNameLst>
                                      </p:cBhvr>
                                      <p:to>
                                        <p:strVal val="visible"/>
                                      </p:to>
                                    </p:set>
                                    <p:anim calcmode="lin" valueType="num">
                                      <p:cBhvr>
                                        <p:cTn id="77"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111">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112">
                                            <p:txEl>
                                              <p:pRg st="0" end="0"/>
                                            </p:txEl>
                                          </p:spTgt>
                                        </p:tgtEl>
                                        <p:attrNameLst>
                                          <p:attrName>style.visibility</p:attrName>
                                        </p:attrNameLst>
                                      </p:cBhvr>
                                      <p:to>
                                        <p:strVal val="visible"/>
                                      </p:to>
                                    </p:set>
                                    <p:animEffect transition="in" filter="fade">
                                      <p:cBhvr>
                                        <p:cTn id="82" dur="400"/>
                                        <p:tgtEl>
                                          <p:spTgt spid="112">
                                            <p:txEl>
                                              <p:pRg st="0" end="0"/>
                                            </p:txEl>
                                          </p:spTgt>
                                        </p:tgtEl>
                                      </p:cBhvr>
                                    </p:animEffect>
                                    <p:anim calcmode="lin" valueType="num">
                                      <p:cBhvr>
                                        <p:cTn id="83"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113">
                                            <p:txEl>
                                              <p:pRg st="0" end="0"/>
                                            </p:txEl>
                                          </p:spTgt>
                                        </p:tgtEl>
                                        <p:attrNameLst>
                                          <p:attrName>style.visibility</p:attrName>
                                        </p:attrNameLst>
                                      </p:cBhvr>
                                      <p:to>
                                        <p:strVal val="visible"/>
                                      </p:to>
                                    </p:set>
                                    <p:animEffect transition="in" filter="fade">
                                      <p:cBhvr>
                                        <p:cTn id="87" dur="500"/>
                                        <p:tgtEl>
                                          <p:spTgt spid="113">
                                            <p:txEl>
                                              <p:pRg st="0" end="0"/>
                                            </p:txEl>
                                          </p:spTgt>
                                        </p:tgtEl>
                                      </p:cBhvr>
                                    </p:animEffect>
                                    <p:anim calcmode="lin" valueType="num">
                                      <p:cBhvr>
                                        <p:cTn id="88"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114">
                                            <p:txEl>
                                              <p:pRg st="0" end="0"/>
                                            </p:txEl>
                                          </p:spTgt>
                                        </p:tgtEl>
                                        <p:attrNameLst>
                                          <p:attrName>style.visibility</p:attrName>
                                        </p:attrNameLst>
                                      </p:cBhvr>
                                      <p:to>
                                        <p:strVal val="visible"/>
                                      </p:to>
                                    </p:set>
                                    <p:animEffect transition="in" filter="fade">
                                      <p:cBhvr>
                                        <p:cTn id="92" dur="500"/>
                                        <p:tgtEl>
                                          <p:spTgt spid="114">
                                            <p:txEl>
                                              <p:pRg st="0" end="0"/>
                                            </p:txEl>
                                          </p:spTgt>
                                        </p:tgtEl>
                                      </p:cBhvr>
                                    </p:animEffect>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400" fill="hold"/>
                                        <p:tgtEl>
                                          <p:spTgt spid="130"/>
                                        </p:tgtEl>
                                        <p:attrNameLst>
                                          <p:attrName>ppt_w</p:attrName>
                                        </p:attrNameLst>
                                      </p:cBhvr>
                                      <p:tavLst>
                                        <p:tav tm="0">
                                          <p:val>
                                            <p:fltVal val="0"/>
                                          </p:val>
                                        </p:tav>
                                        <p:tav tm="100000">
                                          <p:val>
                                            <p:strVal val="#ppt_w"/>
                                          </p:val>
                                        </p:tav>
                                      </p:tavLst>
                                    </p:anim>
                                    <p:anim calcmode="lin" valueType="num">
                                      <p:cBhvr>
                                        <p:cTn id="97" dur="400" fill="hold"/>
                                        <p:tgtEl>
                                          <p:spTgt spid="130"/>
                                        </p:tgtEl>
                                        <p:attrNameLst>
                                          <p:attrName>ppt_h</p:attrName>
                                        </p:attrNameLst>
                                      </p:cBhvr>
                                      <p:tavLst>
                                        <p:tav tm="0">
                                          <p:val>
                                            <p:fltVal val="0"/>
                                          </p:val>
                                        </p:tav>
                                        <p:tav tm="100000">
                                          <p:val>
                                            <p:strVal val="#ppt_h"/>
                                          </p:val>
                                        </p:tav>
                                      </p:tavLst>
                                    </p:anim>
                                    <p:animEffect transition="in" filter="fade">
                                      <p:cBhvr>
                                        <p:cTn id="98" dur="400"/>
                                        <p:tgtEl>
                                          <p:spTgt spid="130"/>
                                        </p:tgtEl>
                                      </p:cBhvr>
                                    </p:animEffect>
                                  </p:childTnLst>
                                </p:cTn>
                              </p:par>
                            </p:childTnLst>
                          </p:cTn>
                        </p:par>
                        <p:par>
                          <p:cTn id="99" fill="hold">
                            <p:stCondLst>
                              <p:cond delay="4000"/>
                            </p:stCondLst>
                            <p:childTnLst>
                              <p:par>
                                <p:cTn id="100" presetID="53" presetClass="entr" presetSubtype="16" fill="hold" grpId="0" nodeType="afterEffect">
                                  <p:stCondLst>
                                    <p:cond delay="0"/>
                                  </p:stCondLst>
                                  <p:childTnLst>
                                    <p:set>
                                      <p:cBhvr>
                                        <p:cTn id="101" dur="1" fill="hold">
                                          <p:stCondLst>
                                            <p:cond delay="0"/>
                                          </p:stCondLst>
                                        </p:cTn>
                                        <p:tgtEl>
                                          <p:spTgt spid="131">
                                            <p:txEl>
                                              <p:pRg st="0" end="0"/>
                                            </p:txEl>
                                          </p:spTgt>
                                        </p:tgtEl>
                                        <p:attrNameLst>
                                          <p:attrName>style.visibility</p:attrName>
                                        </p:attrNameLst>
                                      </p:cBhvr>
                                      <p:to>
                                        <p:strVal val="visible"/>
                                      </p:to>
                                    </p:set>
                                    <p:anim calcmode="lin" valueType="num">
                                      <p:cBhvr>
                                        <p:cTn id="102"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131">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400"/>
                                        <p:tgtEl>
                                          <p:spTgt spid="136">
                                            <p:txEl>
                                              <p:pRg st="0" end="0"/>
                                            </p:txEl>
                                          </p:spTgt>
                                        </p:tgtEl>
                                      </p:cBhvr>
                                    </p:animEffect>
                                    <p:anim calcmode="lin" valueType="num">
                                      <p:cBhvr>
                                        <p:cTn id="108"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139">
                                            <p:txEl>
                                              <p:pRg st="0" end="0"/>
                                            </p:txEl>
                                          </p:spTgt>
                                        </p:tgtEl>
                                        <p:attrNameLst>
                                          <p:attrName>style.visibility</p:attrName>
                                        </p:attrNameLst>
                                      </p:cBhvr>
                                      <p:to>
                                        <p:strVal val="visible"/>
                                      </p:to>
                                    </p:set>
                                    <p:animEffect transition="in" filter="fade">
                                      <p:cBhvr>
                                        <p:cTn id="112" dur="500"/>
                                        <p:tgtEl>
                                          <p:spTgt spid="139">
                                            <p:txEl>
                                              <p:pRg st="0" end="0"/>
                                            </p:txEl>
                                          </p:spTgt>
                                        </p:tgtEl>
                                      </p:cBhvr>
                                    </p:animEffect>
                                    <p:anim calcmode="lin" valueType="num">
                                      <p:cBhvr>
                                        <p:cTn id="113"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140">
                                            <p:txEl>
                                              <p:pRg st="0" end="0"/>
                                            </p:txEl>
                                          </p:spTgt>
                                        </p:tgtEl>
                                        <p:attrNameLst>
                                          <p:attrName>style.visibility</p:attrName>
                                        </p:attrNameLst>
                                      </p:cBhvr>
                                      <p:to>
                                        <p:strVal val="visible"/>
                                      </p:to>
                                    </p:set>
                                    <p:animEffect transition="in" filter="fade">
                                      <p:cBhvr>
                                        <p:cTn id="117" dur="500"/>
                                        <p:tgtEl>
                                          <p:spTgt spid="140">
                                            <p:txEl>
                                              <p:pRg st="0" end="0"/>
                                            </p:txEl>
                                          </p:spTgt>
                                        </p:tgtEl>
                                      </p:cBhvr>
                                    </p:animEffect>
                                  </p:childTnLst>
                                </p:cTn>
                              </p:par>
                            </p:childTnLst>
                          </p:cTn>
                        </p:par>
                        <p:par>
                          <p:cTn id="118" fill="hold">
                            <p:stCondLst>
                              <p:cond delay="4500"/>
                            </p:stCondLst>
                            <p:childTnLst>
                              <p:par>
                                <p:cTn id="119" presetID="53" presetClass="entr" presetSubtype="16" fill="hold" grpId="0" nodeType="afterEffect">
                                  <p:stCondLst>
                                    <p:cond delay="0"/>
                                  </p:stCondLst>
                                  <p:childTnLst>
                                    <p:set>
                                      <p:cBhvr>
                                        <p:cTn id="120" dur="1" fill="hold">
                                          <p:stCondLst>
                                            <p:cond delay="0"/>
                                          </p:stCondLst>
                                        </p:cTn>
                                        <p:tgtEl>
                                          <p:spTgt spid="145"/>
                                        </p:tgtEl>
                                        <p:attrNameLst>
                                          <p:attrName>style.visibility</p:attrName>
                                        </p:attrNameLst>
                                      </p:cBhvr>
                                      <p:to>
                                        <p:strVal val="visible"/>
                                      </p:to>
                                    </p:set>
                                    <p:anim calcmode="lin" valueType="num">
                                      <p:cBhvr>
                                        <p:cTn id="121" dur="400" fill="hold"/>
                                        <p:tgtEl>
                                          <p:spTgt spid="145"/>
                                        </p:tgtEl>
                                        <p:attrNameLst>
                                          <p:attrName>ppt_w</p:attrName>
                                        </p:attrNameLst>
                                      </p:cBhvr>
                                      <p:tavLst>
                                        <p:tav tm="0">
                                          <p:val>
                                            <p:fltVal val="0"/>
                                          </p:val>
                                        </p:tav>
                                        <p:tav tm="100000">
                                          <p:val>
                                            <p:strVal val="#ppt_w"/>
                                          </p:val>
                                        </p:tav>
                                      </p:tavLst>
                                    </p:anim>
                                    <p:anim calcmode="lin" valueType="num">
                                      <p:cBhvr>
                                        <p:cTn id="122" dur="400" fill="hold"/>
                                        <p:tgtEl>
                                          <p:spTgt spid="145"/>
                                        </p:tgtEl>
                                        <p:attrNameLst>
                                          <p:attrName>ppt_h</p:attrName>
                                        </p:attrNameLst>
                                      </p:cBhvr>
                                      <p:tavLst>
                                        <p:tav tm="0">
                                          <p:val>
                                            <p:fltVal val="0"/>
                                          </p:val>
                                        </p:tav>
                                        <p:tav tm="100000">
                                          <p:val>
                                            <p:strVal val="#ppt_h"/>
                                          </p:val>
                                        </p:tav>
                                      </p:tavLst>
                                    </p:anim>
                                    <p:animEffect transition="in" filter="fade">
                                      <p:cBhvr>
                                        <p:cTn id="123" dur="400"/>
                                        <p:tgtEl>
                                          <p:spTgt spid="145"/>
                                        </p:tgtEl>
                                      </p:cBhvr>
                                    </p:animEffect>
                                  </p:childTnLst>
                                </p:cTn>
                              </p:par>
                            </p:childTnLst>
                          </p:cTn>
                        </p:par>
                        <p:par>
                          <p:cTn id="124" fill="hold">
                            <p:stCondLst>
                              <p:cond delay="5000"/>
                            </p:stCondLst>
                            <p:childTnLst>
                              <p:par>
                                <p:cTn id="125" presetID="53" presetClass="entr" presetSubtype="16" fill="hold" grpId="0" nodeType="afterEffect">
                                  <p:stCondLst>
                                    <p:cond delay="0"/>
                                  </p:stCondLst>
                                  <p:childTnLst>
                                    <p:set>
                                      <p:cBhvr>
                                        <p:cTn id="126" dur="1" fill="hold">
                                          <p:stCondLst>
                                            <p:cond delay="0"/>
                                          </p:stCondLst>
                                        </p:cTn>
                                        <p:tgtEl>
                                          <p:spTgt spid="146">
                                            <p:txEl>
                                              <p:pRg st="0" end="0"/>
                                            </p:txEl>
                                          </p:spTgt>
                                        </p:tgtEl>
                                        <p:attrNameLst>
                                          <p:attrName>style.visibility</p:attrName>
                                        </p:attrNameLst>
                                      </p:cBhvr>
                                      <p:to>
                                        <p:strVal val="visible"/>
                                      </p:to>
                                    </p:set>
                                    <p:anim calcmode="lin" valueType="num">
                                      <p:cBhvr>
                                        <p:cTn id="127"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146">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149">
                                            <p:txEl>
                                              <p:pRg st="0" end="0"/>
                                            </p:txEl>
                                          </p:spTgt>
                                        </p:tgtEl>
                                        <p:attrNameLst>
                                          <p:attrName>style.visibility</p:attrName>
                                        </p:attrNameLst>
                                      </p:cBhvr>
                                      <p:to>
                                        <p:strVal val="visible"/>
                                      </p:to>
                                    </p:set>
                                    <p:animEffect transition="in" filter="fade">
                                      <p:cBhvr>
                                        <p:cTn id="132" dur="400"/>
                                        <p:tgtEl>
                                          <p:spTgt spid="149">
                                            <p:txEl>
                                              <p:pRg st="0" end="0"/>
                                            </p:txEl>
                                          </p:spTgt>
                                        </p:tgtEl>
                                      </p:cBhvr>
                                    </p:animEffect>
                                    <p:anim calcmode="lin" valueType="num">
                                      <p:cBhvr>
                                        <p:cTn id="133"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151">
                                            <p:txEl>
                                              <p:pRg st="0" end="0"/>
                                            </p:txEl>
                                          </p:spTgt>
                                        </p:tgtEl>
                                        <p:attrNameLst>
                                          <p:attrName>style.visibility</p:attrName>
                                        </p:attrNameLst>
                                      </p:cBhvr>
                                      <p:to>
                                        <p:strVal val="visible"/>
                                      </p:to>
                                    </p:set>
                                    <p:animEffect transition="in" filter="fade">
                                      <p:cBhvr>
                                        <p:cTn id="137" dur="500"/>
                                        <p:tgtEl>
                                          <p:spTgt spid="151">
                                            <p:txEl>
                                              <p:pRg st="0" end="0"/>
                                            </p:txEl>
                                          </p:spTgt>
                                        </p:tgtEl>
                                      </p:cBhvr>
                                    </p:animEffect>
                                    <p:anim calcmode="lin" valueType="num">
                                      <p:cBhvr>
                                        <p:cTn id="138"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40" presetID="10" presetClass="entr" presetSubtype="0" fill="hold" grpId="0" nodeType="withEffect">
                                  <p:stCondLst>
                                    <p:cond delay="800"/>
                                  </p:stCondLst>
                                  <p:childTnLst>
                                    <p:set>
                                      <p:cBhvr>
                                        <p:cTn id="141" dur="1" fill="hold">
                                          <p:stCondLst>
                                            <p:cond delay="0"/>
                                          </p:stCondLst>
                                        </p:cTn>
                                        <p:tgtEl>
                                          <p:spTgt spid="152">
                                            <p:txEl>
                                              <p:pRg st="0" end="0"/>
                                            </p:txEl>
                                          </p:spTgt>
                                        </p:tgtEl>
                                        <p:attrNameLst>
                                          <p:attrName>style.visibility</p:attrName>
                                        </p:attrNameLst>
                                      </p:cBhvr>
                                      <p:to>
                                        <p:strVal val="visible"/>
                                      </p:to>
                                    </p:set>
                                    <p:animEffect transition="in" filter="fade">
                                      <p:cBhvr>
                                        <p:cTn id="142" dur="500"/>
                                        <p:tgtEl>
                                          <p:spTgt spid="152">
                                            <p:txEl>
                                              <p:pRg st="0" end="0"/>
                                            </p:txEl>
                                          </p:spTgt>
                                        </p:tgtEl>
                                      </p:cBhvr>
                                    </p:animEffect>
                                  </p:childTnLst>
                                </p:cTn>
                              </p:par>
                            </p:childTnLst>
                          </p:cTn>
                        </p:par>
                        <p:par>
                          <p:cTn id="143" fill="hold">
                            <p:stCondLst>
                              <p:cond delay="5500"/>
                            </p:stCondLst>
                            <p:childTnLst>
                              <p:par>
                                <p:cTn id="144" presetID="53" presetClass="entr" presetSubtype="16" fill="hold" grpId="0" nodeType="afterEffect">
                                  <p:stCondLst>
                                    <p:cond delay="0"/>
                                  </p:stCondLst>
                                  <p:childTnLst>
                                    <p:set>
                                      <p:cBhvr>
                                        <p:cTn id="145" dur="1" fill="hold">
                                          <p:stCondLst>
                                            <p:cond delay="0"/>
                                          </p:stCondLst>
                                        </p:cTn>
                                        <p:tgtEl>
                                          <p:spTgt spid="155"/>
                                        </p:tgtEl>
                                        <p:attrNameLst>
                                          <p:attrName>style.visibility</p:attrName>
                                        </p:attrNameLst>
                                      </p:cBhvr>
                                      <p:to>
                                        <p:strVal val="visible"/>
                                      </p:to>
                                    </p:set>
                                    <p:anim calcmode="lin" valueType="num">
                                      <p:cBhvr>
                                        <p:cTn id="146" dur="400" fill="hold"/>
                                        <p:tgtEl>
                                          <p:spTgt spid="155"/>
                                        </p:tgtEl>
                                        <p:attrNameLst>
                                          <p:attrName>ppt_w</p:attrName>
                                        </p:attrNameLst>
                                      </p:cBhvr>
                                      <p:tavLst>
                                        <p:tav tm="0">
                                          <p:val>
                                            <p:fltVal val="0"/>
                                          </p:val>
                                        </p:tav>
                                        <p:tav tm="100000">
                                          <p:val>
                                            <p:strVal val="#ppt_w"/>
                                          </p:val>
                                        </p:tav>
                                      </p:tavLst>
                                    </p:anim>
                                    <p:anim calcmode="lin" valueType="num">
                                      <p:cBhvr>
                                        <p:cTn id="147" dur="400" fill="hold"/>
                                        <p:tgtEl>
                                          <p:spTgt spid="155"/>
                                        </p:tgtEl>
                                        <p:attrNameLst>
                                          <p:attrName>ppt_h</p:attrName>
                                        </p:attrNameLst>
                                      </p:cBhvr>
                                      <p:tavLst>
                                        <p:tav tm="0">
                                          <p:val>
                                            <p:fltVal val="0"/>
                                          </p:val>
                                        </p:tav>
                                        <p:tav tm="100000">
                                          <p:val>
                                            <p:strVal val="#ppt_h"/>
                                          </p:val>
                                        </p:tav>
                                      </p:tavLst>
                                    </p:anim>
                                    <p:animEffect transition="in" filter="fade">
                                      <p:cBhvr>
                                        <p:cTn id="148" dur="400"/>
                                        <p:tgtEl>
                                          <p:spTgt spid="155"/>
                                        </p:tgtEl>
                                      </p:cBhvr>
                                    </p:animEffect>
                                  </p:childTnLst>
                                </p:cTn>
                              </p:par>
                            </p:childTnLst>
                          </p:cTn>
                        </p:par>
                        <p:par>
                          <p:cTn id="149" fill="hold">
                            <p:stCondLst>
                              <p:cond delay="6000"/>
                            </p:stCondLst>
                            <p:childTnLst>
                              <p:par>
                                <p:cTn id="150" presetID="53" presetClass="entr" presetSubtype="16" fill="hold" grpId="0" nodeType="afterEffect">
                                  <p:stCondLst>
                                    <p:cond delay="0"/>
                                  </p:stCondLst>
                                  <p:childTnLst>
                                    <p:set>
                                      <p:cBhvr>
                                        <p:cTn id="151" dur="1" fill="hold">
                                          <p:stCondLst>
                                            <p:cond delay="0"/>
                                          </p:stCondLst>
                                        </p:cTn>
                                        <p:tgtEl>
                                          <p:spTgt spid="156">
                                            <p:txEl>
                                              <p:pRg st="0" end="0"/>
                                            </p:txEl>
                                          </p:spTgt>
                                        </p:tgtEl>
                                        <p:attrNameLst>
                                          <p:attrName>style.visibility</p:attrName>
                                        </p:attrNameLst>
                                      </p:cBhvr>
                                      <p:to>
                                        <p:strVal val="visible"/>
                                      </p:to>
                                    </p:set>
                                    <p:anim calcmode="lin" valueType="num">
                                      <p:cBhvr>
                                        <p:cTn id="152"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156">
                                            <p:txEl>
                                              <p:pRg st="0" end="0"/>
                                            </p:txEl>
                                          </p:spTgt>
                                        </p:tgtEl>
                                      </p:cBhvr>
                                    </p:animEffect>
                                  </p:childTnLst>
                                </p:cTn>
                              </p:par>
                              <p:par>
                                <p:cTn id="155" presetID="42" presetClass="entr" presetSubtype="0" fill="hold" grpId="0" nodeType="withEffect">
                                  <p:stCondLst>
                                    <p:cond delay="200"/>
                                  </p:stCondLst>
                                  <p:childTnLst>
                                    <p:set>
                                      <p:cBhvr>
                                        <p:cTn id="156" dur="1" fill="hold">
                                          <p:stCondLst>
                                            <p:cond delay="0"/>
                                          </p:stCondLst>
                                        </p:cTn>
                                        <p:tgtEl>
                                          <p:spTgt spid="157">
                                            <p:txEl>
                                              <p:pRg st="0" end="0"/>
                                            </p:txEl>
                                          </p:spTgt>
                                        </p:tgtEl>
                                        <p:attrNameLst>
                                          <p:attrName>style.visibility</p:attrName>
                                        </p:attrNameLst>
                                      </p:cBhvr>
                                      <p:to>
                                        <p:strVal val="visible"/>
                                      </p:to>
                                    </p:set>
                                    <p:animEffect transition="in" filter="fade">
                                      <p:cBhvr>
                                        <p:cTn id="157" dur="400"/>
                                        <p:tgtEl>
                                          <p:spTgt spid="157">
                                            <p:txEl>
                                              <p:pRg st="0" end="0"/>
                                            </p:txEl>
                                          </p:spTgt>
                                        </p:tgtEl>
                                      </p:cBhvr>
                                    </p:animEffect>
                                    <p:anim calcmode="lin" valueType="num">
                                      <p:cBhvr>
                                        <p:cTn id="158"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158">
                                            <p:txEl>
                                              <p:pRg st="0" end="0"/>
                                            </p:txEl>
                                          </p:spTgt>
                                        </p:tgtEl>
                                        <p:attrNameLst>
                                          <p:attrName>style.visibility</p:attrName>
                                        </p:attrNameLst>
                                      </p:cBhvr>
                                      <p:to>
                                        <p:strVal val="visible"/>
                                      </p:to>
                                    </p:set>
                                    <p:animEffect transition="in" filter="fade">
                                      <p:cBhvr>
                                        <p:cTn id="162" dur="500"/>
                                        <p:tgtEl>
                                          <p:spTgt spid="158">
                                            <p:txEl>
                                              <p:pRg st="0" end="0"/>
                                            </p:txEl>
                                          </p:spTgt>
                                        </p:tgtEl>
                                      </p:cBhvr>
                                    </p:animEffect>
                                    <p:anim calcmode="lin" valueType="num">
                                      <p:cBhvr>
                                        <p:cTn id="163"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65" presetID="10" presetClass="entr" presetSubtype="0" fill="hold" grpId="0" nodeType="withEffect">
                                  <p:stCondLst>
                                    <p:cond delay="800"/>
                                  </p:stCondLst>
                                  <p:childTnLst>
                                    <p:set>
                                      <p:cBhvr>
                                        <p:cTn id="166" dur="1" fill="hold">
                                          <p:stCondLst>
                                            <p:cond delay="0"/>
                                          </p:stCondLst>
                                        </p:cTn>
                                        <p:tgtEl>
                                          <p:spTgt spid="159">
                                            <p:txEl>
                                              <p:pRg st="0" end="0"/>
                                            </p:txEl>
                                          </p:spTgt>
                                        </p:tgtEl>
                                        <p:attrNameLst>
                                          <p:attrName>style.visibility</p:attrName>
                                        </p:attrNameLst>
                                      </p:cBhvr>
                                      <p:to>
                                        <p:strVal val="visible"/>
                                      </p:to>
                                    </p:set>
                                    <p:animEffect transition="in" filter="fade">
                                      <p:cBhvr>
                                        <p:cTn id="167"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20" name="Group 19"/>
          <p:cNvGrpSpPr/>
          <p:nvPr userDrawn="1"/>
        </p:nvGrpSpPr>
        <p:grpSpPr>
          <a:xfrm>
            <a:off x="75982" y="289155"/>
            <a:ext cx="287999" cy="256629"/>
            <a:chOff x="5270500" y="1460500"/>
            <a:chExt cx="1701800" cy="2705100"/>
          </a:xfrm>
        </p:grpSpPr>
        <p:sp>
          <p:nvSpPr>
            <p:cNvPr id="21" name="Rounded Rectangle 2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Text Placeholder 7"/>
          <p:cNvSpPr>
            <a:spLocks noGrp="1"/>
          </p:cNvSpPr>
          <p:nvPr>
            <p:ph type="body" sz="quarter" idx="39" hasCustomPrompt="1"/>
          </p:nvPr>
        </p:nvSpPr>
        <p:spPr>
          <a:xfrm>
            <a:off x="4677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1">
                    <a:lumMod val="60000"/>
                    <a:lumOff val="40000"/>
                  </a:schemeClr>
                </a:solidFill>
                <a:latin typeface="FontAwesome"/>
                <a:cs typeface="FontAwesome"/>
              </a:defRPr>
            </a:lvl1pPr>
          </a:lstStyle>
          <a:p>
            <a:pPr lvl="0"/>
            <a:r>
              <a:rPr lang="es-ES_tradnl" dirty="0" err="1"/>
              <a:t>ico</a:t>
            </a:r>
            <a:endParaRPr lang="es-ES_tradnl" dirty="0"/>
          </a:p>
        </p:txBody>
      </p:sp>
      <p:sp>
        <p:nvSpPr>
          <p:cNvPr id="58" name="Text Placeholder 7"/>
          <p:cNvSpPr>
            <a:spLocks noGrp="1"/>
          </p:cNvSpPr>
          <p:nvPr>
            <p:ph type="body" sz="quarter" idx="19" hasCustomPrompt="1"/>
          </p:nvPr>
        </p:nvSpPr>
        <p:spPr>
          <a:xfrm>
            <a:off x="9958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9" name="Text Placeholder 2"/>
          <p:cNvSpPr>
            <a:spLocks noGrp="1"/>
          </p:cNvSpPr>
          <p:nvPr>
            <p:ph type="body" sz="quarter" idx="16" hasCustomPrompt="1"/>
          </p:nvPr>
        </p:nvSpPr>
        <p:spPr>
          <a:xfrm>
            <a:off x="4524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0" name="Text Placeholder 7"/>
          <p:cNvSpPr>
            <a:spLocks noGrp="1"/>
          </p:cNvSpPr>
          <p:nvPr>
            <p:ph type="body" sz="quarter" idx="55" hasCustomPrompt="1"/>
          </p:nvPr>
        </p:nvSpPr>
        <p:spPr>
          <a:xfrm>
            <a:off x="9958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1" name="Rounded Rectangle 60"/>
          <p:cNvSpPr/>
          <p:nvPr userDrawn="1"/>
        </p:nvSpPr>
        <p:spPr>
          <a:xfrm>
            <a:off x="30016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 Placeholder 7"/>
          <p:cNvSpPr>
            <a:spLocks noGrp="1"/>
          </p:cNvSpPr>
          <p:nvPr>
            <p:ph type="body" sz="quarter" idx="56" hasCustomPrompt="1"/>
          </p:nvPr>
        </p:nvSpPr>
        <p:spPr>
          <a:xfrm>
            <a:off x="34014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2"/>
                </a:solidFill>
                <a:latin typeface="FontAwesome"/>
                <a:cs typeface="FontAwesome"/>
              </a:defRPr>
            </a:lvl1pPr>
          </a:lstStyle>
          <a:p>
            <a:pPr lvl="0"/>
            <a:r>
              <a:rPr lang="es-ES_tradnl" dirty="0" err="1"/>
              <a:t>ico</a:t>
            </a:r>
            <a:endParaRPr lang="es-ES_tradnl" dirty="0"/>
          </a:p>
        </p:txBody>
      </p:sp>
      <p:sp>
        <p:nvSpPr>
          <p:cNvPr id="63" name="Text Placeholder 7"/>
          <p:cNvSpPr>
            <a:spLocks noGrp="1"/>
          </p:cNvSpPr>
          <p:nvPr>
            <p:ph type="body" sz="quarter" idx="57" hasCustomPrompt="1"/>
          </p:nvPr>
        </p:nvSpPr>
        <p:spPr>
          <a:xfrm>
            <a:off x="39295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58" hasCustomPrompt="1"/>
          </p:nvPr>
        </p:nvSpPr>
        <p:spPr>
          <a:xfrm>
            <a:off x="33861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5" name="Text Placeholder 7"/>
          <p:cNvSpPr>
            <a:spLocks noGrp="1"/>
          </p:cNvSpPr>
          <p:nvPr>
            <p:ph type="body" sz="quarter" idx="59" hasCustomPrompt="1"/>
          </p:nvPr>
        </p:nvSpPr>
        <p:spPr>
          <a:xfrm>
            <a:off x="39295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6" name="Rounded Rectangle 65"/>
          <p:cNvSpPr/>
          <p:nvPr userDrawn="1"/>
        </p:nvSpPr>
        <p:spPr>
          <a:xfrm>
            <a:off x="59988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7" name="Text Placeholder 7"/>
          <p:cNvSpPr>
            <a:spLocks noGrp="1"/>
          </p:cNvSpPr>
          <p:nvPr>
            <p:ph type="body" sz="quarter" idx="60" hasCustomPrompt="1"/>
          </p:nvPr>
        </p:nvSpPr>
        <p:spPr>
          <a:xfrm>
            <a:off x="6381224"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3"/>
                </a:solidFill>
                <a:latin typeface="FontAwesome"/>
                <a:cs typeface="FontAwesome"/>
              </a:defRPr>
            </a:lvl1pPr>
          </a:lstStyle>
          <a:p>
            <a:pPr lvl="0"/>
            <a:r>
              <a:rPr lang="es-ES_tradnl" dirty="0" err="1"/>
              <a:t>ico</a:t>
            </a:r>
            <a:endParaRPr lang="es-ES_tradnl" dirty="0"/>
          </a:p>
        </p:txBody>
      </p:sp>
      <p:sp>
        <p:nvSpPr>
          <p:cNvPr id="68" name="Text Placeholder 7"/>
          <p:cNvSpPr>
            <a:spLocks noGrp="1"/>
          </p:cNvSpPr>
          <p:nvPr>
            <p:ph type="body" sz="quarter" idx="61" hasCustomPrompt="1"/>
          </p:nvPr>
        </p:nvSpPr>
        <p:spPr>
          <a:xfrm>
            <a:off x="6909330"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9" name="Text Placeholder 2"/>
          <p:cNvSpPr>
            <a:spLocks noGrp="1"/>
          </p:cNvSpPr>
          <p:nvPr>
            <p:ph type="body" sz="quarter" idx="62" hasCustomPrompt="1"/>
          </p:nvPr>
        </p:nvSpPr>
        <p:spPr>
          <a:xfrm>
            <a:off x="6365880"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0" name="Text Placeholder 7"/>
          <p:cNvSpPr>
            <a:spLocks noGrp="1"/>
          </p:cNvSpPr>
          <p:nvPr>
            <p:ph type="body" sz="quarter" idx="63" hasCustomPrompt="1"/>
          </p:nvPr>
        </p:nvSpPr>
        <p:spPr>
          <a:xfrm>
            <a:off x="6909330"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71"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2"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217430518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anim calcmode="lin" valueType="num">
                                      <p:cBhvr>
                                        <p:cTn id="21"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2"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3" dur="300"/>
                                        <p:tgtEl>
                                          <p:spTgt spid="57">
                                            <p:txEl>
                                              <p:pRg st="0" end="0"/>
                                            </p:txEl>
                                          </p:spTgt>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anim calcmode="lin" valueType="num">
                                      <p:cBhvr>
                                        <p:cTn id="2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58">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fade">
                                      <p:cBhvr>
                                        <p:cTn id="31" dur="500"/>
                                        <p:tgtEl>
                                          <p:spTgt spid="59">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0">
                                            <p:txEl>
                                              <p:pRg st="0" end="0"/>
                                            </p:txEl>
                                          </p:spTgt>
                                        </p:tgtEl>
                                        <p:attrNameLst>
                                          <p:attrName>style.visibility</p:attrName>
                                        </p:attrNameLst>
                                      </p:cBhvr>
                                      <p:to>
                                        <p:strVal val="visible"/>
                                      </p:to>
                                    </p:set>
                                    <p:animEffect transition="in" filter="fade">
                                      <p:cBhvr>
                                        <p:cTn id="34" dur="400"/>
                                        <p:tgtEl>
                                          <p:spTgt spid="60">
                                            <p:txEl>
                                              <p:pRg st="0" end="0"/>
                                            </p:txEl>
                                          </p:spTgt>
                                        </p:tgtEl>
                                      </p:cBhvr>
                                    </p:animEffect>
                                    <p:anim calcmode="lin" valueType="num">
                                      <p:cBhvr>
                                        <p:cTn id="35"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62">
                                            <p:txEl>
                                              <p:pRg st="0" end="0"/>
                                            </p:txEl>
                                          </p:spTgt>
                                        </p:tgtEl>
                                        <p:attrNameLst>
                                          <p:attrName>style.visibility</p:attrName>
                                        </p:attrNameLst>
                                      </p:cBhvr>
                                      <p:to>
                                        <p:strVal val="visible"/>
                                      </p:to>
                                    </p:set>
                                    <p:anim calcmode="lin" valueType="num">
                                      <p:cBhvr>
                                        <p:cTn id="44"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62">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64">
                                            <p:txEl>
                                              <p:pRg st="0" end="0"/>
                                            </p:txEl>
                                          </p:spTgt>
                                        </p:tgtEl>
                                        <p:attrNameLst>
                                          <p:attrName>style.visibility</p:attrName>
                                        </p:attrNameLst>
                                      </p:cBhvr>
                                      <p:to>
                                        <p:strVal val="visible"/>
                                      </p:to>
                                    </p:set>
                                    <p:animEffect transition="in" filter="fade">
                                      <p:cBhvr>
                                        <p:cTn id="54" dur="500"/>
                                        <p:tgtEl>
                                          <p:spTgt spid="64">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5">
                                            <p:txEl>
                                              <p:pRg st="0" end="0"/>
                                            </p:txEl>
                                          </p:spTgt>
                                        </p:tgtEl>
                                        <p:attrNameLst>
                                          <p:attrName>style.visibility</p:attrName>
                                        </p:attrNameLst>
                                      </p:cBhvr>
                                      <p:to>
                                        <p:strVal val="visible"/>
                                      </p:to>
                                    </p:set>
                                    <p:animEffect transition="in" filter="fade">
                                      <p:cBhvr>
                                        <p:cTn id="57" dur="400"/>
                                        <p:tgtEl>
                                          <p:spTgt spid="65">
                                            <p:txEl>
                                              <p:pRg st="0" end="0"/>
                                            </p:txEl>
                                          </p:spTgt>
                                        </p:tgtEl>
                                      </p:cBhvr>
                                    </p:animEffect>
                                    <p:anim calcmode="lin" valueType="num">
                                      <p:cBhvr>
                                        <p:cTn id="5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 calcmode="lin" valueType="num">
                                      <p:cBhvr>
                                        <p:cTn id="67"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6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68">
                                            <p:txEl>
                                              <p:pRg st="0" end="0"/>
                                            </p:txEl>
                                          </p:spTgt>
                                        </p:tgtEl>
                                        <p:attrNameLst>
                                          <p:attrName>style.visibility</p:attrName>
                                        </p:attrNameLst>
                                      </p:cBhvr>
                                      <p:to>
                                        <p:strVal val="visible"/>
                                      </p:to>
                                    </p:set>
                                    <p:animEffect transition="in" filter="fade">
                                      <p:cBhvr>
                                        <p:cTn id="72" dur="500"/>
                                        <p:tgtEl>
                                          <p:spTgt spid="68">
                                            <p:txEl>
                                              <p:pRg st="0" end="0"/>
                                            </p:txEl>
                                          </p:spTgt>
                                        </p:tgtEl>
                                      </p:cBhvr>
                                    </p:animEffect>
                                    <p:anim calcmode="lin" valueType="num">
                                      <p:cBhvr>
                                        <p:cTn id="7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68">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9">
                                            <p:txEl>
                                              <p:pRg st="0" end="0"/>
                                            </p:txEl>
                                          </p:spTgt>
                                        </p:tgtEl>
                                        <p:attrNameLst>
                                          <p:attrName>style.visibility</p:attrName>
                                        </p:attrNameLst>
                                      </p:cBhvr>
                                      <p:to>
                                        <p:strVal val="visible"/>
                                      </p:to>
                                    </p:set>
                                    <p:animEffect transition="in" filter="fade">
                                      <p:cBhvr>
                                        <p:cTn id="77" dur="500"/>
                                        <p:tgtEl>
                                          <p:spTgt spid="69">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70">
                                            <p:txEl>
                                              <p:pRg st="0" end="0"/>
                                            </p:txEl>
                                          </p:spTgt>
                                        </p:tgtEl>
                                        <p:attrNameLst>
                                          <p:attrName>style.visibility</p:attrName>
                                        </p:attrNameLst>
                                      </p:cBhvr>
                                      <p:to>
                                        <p:strVal val="visible"/>
                                      </p:to>
                                    </p:set>
                                    <p:animEffect transition="in" filter="fade">
                                      <p:cBhvr>
                                        <p:cTn id="80" dur="400"/>
                                        <p:tgtEl>
                                          <p:spTgt spid="70">
                                            <p:txEl>
                                              <p:pRg st="0" end="0"/>
                                            </p:txEl>
                                          </p:spTgt>
                                        </p:tgtEl>
                                      </p:cBhvr>
                                    </p:animEffect>
                                    <p:anim calcmode="lin" valueType="num">
                                      <p:cBhvr>
                                        <p:cTn id="81"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70">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71">
                                            <p:txEl>
                                              <p:pRg st="0" end="0"/>
                                            </p:txEl>
                                          </p:spTgt>
                                        </p:tgtEl>
                                        <p:attrNameLst>
                                          <p:attrName>style.visibility</p:attrName>
                                        </p:attrNameLst>
                                      </p:cBhvr>
                                      <p:to>
                                        <p:strVal val="visible"/>
                                      </p:to>
                                    </p:set>
                                    <p:animEffect transition="in" filter="fade">
                                      <p:cBhvr>
                                        <p:cTn id="85" dur="500"/>
                                        <p:tgtEl>
                                          <p:spTgt spid="71">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72">
                                            <p:txEl>
                                              <p:pRg st="0" end="0"/>
                                            </p:txEl>
                                          </p:spTgt>
                                        </p:tgtEl>
                                        <p:attrNameLst>
                                          <p:attrName>style.visibility</p:attrName>
                                        </p:attrNameLst>
                                      </p:cBhvr>
                                      <p:to>
                                        <p:strVal val="visible"/>
                                      </p:to>
                                    </p:set>
                                    <p:animEffect transition="in" filter="fade">
                                      <p:cBhvr>
                                        <p:cTn id="88" dur="400"/>
                                        <p:tgtEl>
                                          <p:spTgt spid="72">
                                            <p:txEl>
                                              <p:pRg st="0" end="0"/>
                                            </p:txEl>
                                          </p:spTgt>
                                        </p:tgtEl>
                                      </p:cBhvr>
                                    </p:animEffect>
                                    <p:anim calcmode="lin" valueType="num">
                                      <p:cBhvr>
                                        <p:cTn id="89"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10" presetClass="entr" presetSubtype="0"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anim calcmode="lin" valueType="num">
                      <p:cBhvr>
                        <p:cTn dur="500" fill="hold"/>
                        <p:tgtEl>
                          <p:spTgt spid="68"/>
                        </p:tgtEl>
                        <p:attrNameLst>
                          <p:attrName>ppt_x</p:attrName>
                        </p:attrNameLst>
                      </p:cBhvr>
                      <p:tavLst>
                        <p:tav tm="0">
                          <p:val>
                            <p:strVal val="#ppt_x"/>
                          </p:val>
                        </p:tav>
                        <p:tav tm="100000">
                          <p:val>
                            <p:strVal val="#ppt_x"/>
                          </p:val>
                        </p:tav>
                      </p:tavLst>
                    </p:anim>
                    <p:anim calcmode="lin" valueType="num">
                      <p:cBhvr>
                        <p:cTn dur="5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6" name="Text Placeholder 12"/>
          <p:cNvSpPr txBox="1">
            <a:spLocks/>
          </p:cNvSpPr>
          <p:nvPr/>
        </p:nvSpPr>
        <p:spPr>
          <a:xfrm>
            <a:off x="1613489" y="2067839"/>
            <a:ext cx="540060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7000" dirty="0">
                <a:solidFill>
                  <a:srgbClr val="AE0E16"/>
                </a:solidFill>
                <a:latin typeface="李旭科书法" pitchFamily="2" charset="-122"/>
                <a:ea typeface="李旭科书法" pitchFamily="2" charset="-122"/>
              </a:rPr>
              <a:t>两弹一星精神</a:t>
            </a:r>
            <a:endParaRPr lang="en-GB" sz="7000" dirty="0">
              <a:solidFill>
                <a:srgbClr val="AE0E16"/>
              </a:solidFill>
              <a:latin typeface="李旭科书法" pitchFamily="2" charset="-122"/>
              <a:ea typeface="李旭科书法" pitchFamily="2" charset="-122"/>
            </a:endParaRPr>
          </a:p>
        </p:txBody>
      </p:sp>
      <p:pic>
        <p:nvPicPr>
          <p:cNvPr id="10" name="建党伟业背景音乐 红旗颂-01.mp3">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4008989" y="-740618"/>
            <a:ext cx="609600" cy="609600"/>
          </a:xfrm>
          <a:prstGeom prst="rect">
            <a:avLst/>
          </a:prstGeom>
        </p:spPr>
      </p:pic>
    </p:spTree>
    <p:extLst>
      <p:ext uri="{BB962C8B-B14F-4D97-AF65-F5344CB8AC3E}">
        <p14:creationId xmlns:p14="http://schemas.microsoft.com/office/powerpoint/2010/main" val="38723357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41" presetClass="entr" presetSubtype="0" fill="hold" grpId="0" nodeType="withEffect">
                                  <p:stCondLst>
                                    <p:cond delay="9000"/>
                                  </p:stCondLst>
                                  <p:iterate type="lt">
                                    <p:tmPct val="20000"/>
                                  </p:iterate>
                                  <p:childTnLst>
                                    <p:set>
                                      <p:cBhvr>
                                        <p:cTn id="8" dur="1" fill="hold">
                                          <p:stCondLst>
                                            <p:cond delay="0"/>
                                          </p:stCondLst>
                                        </p:cTn>
                                        <p:tgtEl>
                                          <p:spTgt spid="6">
                                            <p:txEl>
                                              <p:pRg st="0" end="0"/>
                                            </p:txEl>
                                          </p:spTgt>
                                        </p:tgtEl>
                                        <p:attrNameLst>
                                          <p:attrName>style.visibility</p:attrName>
                                        </p:attrNameLst>
                                      </p:cBhvr>
                                      <p:to>
                                        <p:strVal val="visible"/>
                                      </p:to>
                                    </p:set>
                                    <p:anim calcmode="lin" valueType="num">
                                      <p:cBhvr>
                                        <p:cTn id="9"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1"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 dur="20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10"/>
                </p:tgtEl>
              </p:cMediaNode>
            </p:audio>
          </p:childTnLst>
        </p:cTn>
      </p:par>
    </p:tnLst>
    <p:bldLst>
      <p:bldP spid="6"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1835696" y="483518"/>
            <a:ext cx="5328592" cy="3727944"/>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tx1"/>
                </a:solidFill>
                <a:latin typeface="+mn-ea"/>
                <a:ea typeface="+mn-ea"/>
              </a:rPr>
              <a:t>    </a:t>
            </a:r>
            <a:r>
              <a:rPr lang="en-US" altLang="zh-CN" sz="1600" b="1" dirty="0">
                <a:solidFill>
                  <a:schemeClr val="tx1"/>
                </a:solidFill>
                <a:latin typeface="+mn-ea"/>
                <a:ea typeface="+mn-ea"/>
              </a:rPr>
              <a:t>1962</a:t>
            </a:r>
            <a:r>
              <a:rPr lang="zh-CN" altLang="en-US" sz="1600" b="1" dirty="0">
                <a:solidFill>
                  <a:schemeClr val="tx1"/>
                </a:solidFill>
                <a:latin typeface="+mn-ea"/>
                <a:ea typeface="+mn-ea"/>
              </a:rPr>
              <a:t>年</a:t>
            </a:r>
            <a:r>
              <a:rPr lang="en-US" altLang="zh-CN" sz="1600" b="1" dirty="0">
                <a:solidFill>
                  <a:schemeClr val="tx1"/>
                </a:solidFill>
                <a:latin typeface="+mn-ea"/>
                <a:ea typeface="+mn-ea"/>
              </a:rPr>
              <a:t>11</a:t>
            </a:r>
            <a:r>
              <a:rPr lang="zh-CN" altLang="en-US" sz="1600" b="1" dirty="0">
                <a:solidFill>
                  <a:schemeClr val="tx1"/>
                </a:solidFill>
                <a:latin typeface="+mn-ea"/>
                <a:ea typeface="+mn-ea"/>
              </a:rPr>
              <a:t>月</a:t>
            </a:r>
            <a:r>
              <a:rPr lang="en-US" altLang="zh-CN" sz="1600" b="1" dirty="0">
                <a:solidFill>
                  <a:schemeClr val="tx1"/>
                </a:solidFill>
                <a:latin typeface="+mn-ea"/>
                <a:ea typeface="+mn-ea"/>
              </a:rPr>
              <a:t>17</a:t>
            </a:r>
            <a:r>
              <a:rPr lang="zh-CN" altLang="en-US" sz="1600" b="1" dirty="0">
                <a:solidFill>
                  <a:schemeClr val="tx1"/>
                </a:solidFill>
                <a:latin typeface="+mn-ea"/>
                <a:ea typeface="+mn-ea"/>
              </a:rPr>
              <a:t>日</a:t>
            </a:r>
            <a:r>
              <a:rPr lang="en-US" altLang="zh-CN" sz="1600" b="1" dirty="0">
                <a:solidFill>
                  <a:schemeClr val="tx1"/>
                </a:solidFill>
                <a:latin typeface="+mn-ea"/>
                <a:ea typeface="+mn-ea"/>
              </a:rPr>
              <a:t>,</a:t>
            </a:r>
            <a:r>
              <a:rPr lang="zh-CN" altLang="en-US" sz="1600" b="1" dirty="0">
                <a:solidFill>
                  <a:schemeClr val="tx1"/>
                </a:solidFill>
                <a:latin typeface="+mn-ea"/>
                <a:ea typeface="+mn-ea"/>
              </a:rPr>
              <a:t>周恩来主持召开了中央专门委员会第一次会议</a:t>
            </a:r>
            <a:r>
              <a:rPr lang="en-US" altLang="zh-CN" sz="1600" b="1" dirty="0">
                <a:solidFill>
                  <a:schemeClr val="tx1"/>
                </a:solidFill>
                <a:latin typeface="+mn-ea"/>
                <a:ea typeface="+mn-ea"/>
              </a:rPr>
              <a:t>,</a:t>
            </a:r>
            <a:r>
              <a:rPr lang="zh-CN" altLang="en-US" sz="1600" b="1" dirty="0">
                <a:solidFill>
                  <a:schemeClr val="tx1"/>
                </a:solidFill>
                <a:latin typeface="+mn-ea"/>
                <a:ea typeface="+mn-ea"/>
              </a:rPr>
              <a:t>根据中共中央关于加强原子能事业的决定</a:t>
            </a:r>
            <a:r>
              <a:rPr lang="en-US" altLang="zh-CN" sz="1600" b="1" dirty="0">
                <a:solidFill>
                  <a:schemeClr val="tx1"/>
                </a:solidFill>
                <a:latin typeface="+mn-ea"/>
                <a:ea typeface="+mn-ea"/>
              </a:rPr>
              <a:t>,</a:t>
            </a:r>
            <a:r>
              <a:rPr lang="zh-CN" altLang="en-US" sz="1600" b="1" dirty="0">
                <a:solidFill>
                  <a:schemeClr val="tx1"/>
                </a:solidFill>
                <a:latin typeface="+mn-ea"/>
                <a:ea typeface="+mn-ea"/>
              </a:rPr>
              <a:t>正式成立在中共中央直接领导下的、以周恩来为主任</a:t>
            </a:r>
            <a:r>
              <a:rPr lang="en-US" altLang="zh-CN" sz="1600" b="1" dirty="0">
                <a:solidFill>
                  <a:schemeClr val="tx1"/>
                </a:solidFill>
                <a:latin typeface="+mn-ea"/>
                <a:ea typeface="+mn-ea"/>
              </a:rPr>
              <a:t>,</a:t>
            </a:r>
            <a:r>
              <a:rPr lang="zh-CN" altLang="en-US" sz="1600" b="1" dirty="0">
                <a:solidFill>
                  <a:schemeClr val="tx1"/>
                </a:solidFill>
                <a:latin typeface="+mn-ea"/>
                <a:ea typeface="+mn-ea"/>
              </a:rPr>
              <a:t>以贺龙、李富春、李先念、聂荣臻、薄一波、陆定一、罗瑞卿七位副总理和赵尔陆、张爱萍、王鹤寿、刘杰、孙志远</a:t>
            </a:r>
            <a:r>
              <a:rPr lang="en-US" altLang="zh-CN" sz="1600" b="1" dirty="0">
                <a:solidFill>
                  <a:schemeClr val="tx1"/>
                </a:solidFill>
                <a:latin typeface="+mn-ea"/>
                <a:ea typeface="+mn-ea"/>
              </a:rPr>
              <a:t>,</a:t>
            </a:r>
            <a:r>
              <a:rPr lang="zh-CN" altLang="en-US" sz="1600" b="1" dirty="0">
                <a:solidFill>
                  <a:schemeClr val="tx1"/>
                </a:solidFill>
                <a:latin typeface="+mn-ea"/>
                <a:ea typeface="+mn-ea"/>
              </a:rPr>
              <a:t>段君毅、高扬七位部长为成员组成的中央十五人专门委员会</a:t>
            </a:r>
            <a:r>
              <a:rPr lang="en-US" altLang="zh-CN" sz="1600" b="1" dirty="0">
                <a:solidFill>
                  <a:schemeClr val="tx1"/>
                </a:solidFill>
                <a:latin typeface="+mn-ea"/>
                <a:ea typeface="+mn-ea"/>
              </a:rPr>
              <a:t>"</a:t>
            </a:r>
            <a:r>
              <a:rPr lang="zh-CN" altLang="en-US" sz="1600" b="1" dirty="0">
                <a:solidFill>
                  <a:schemeClr val="tx1"/>
                </a:solidFill>
                <a:latin typeface="+mn-ea"/>
                <a:ea typeface="+mn-ea"/>
              </a:rPr>
              <a:t>。专委会的主要任务是加强我国原子能工业建设和加速核武器研制、试验工作以及核科学技术工作的领导。中央专委会制定了一系列重大方针、原则和政策措施</a:t>
            </a:r>
            <a:r>
              <a:rPr lang="en-US" altLang="zh-CN" sz="1600" b="1" dirty="0">
                <a:solidFill>
                  <a:schemeClr val="tx1"/>
                </a:solidFill>
                <a:latin typeface="+mn-ea"/>
                <a:ea typeface="+mn-ea"/>
              </a:rPr>
              <a:t>,</a:t>
            </a:r>
            <a:r>
              <a:rPr lang="zh-CN" altLang="en-US" sz="1600" b="1" dirty="0">
                <a:solidFill>
                  <a:schemeClr val="tx1"/>
                </a:solidFill>
                <a:latin typeface="+mn-ea"/>
                <a:ea typeface="+mn-ea"/>
              </a:rPr>
              <a:t>有力地推动了</a:t>
            </a:r>
            <a:r>
              <a:rPr lang="en-US" altLang="zh-CN" sz="1600" b="1" dirty="0">
                <a:solidFill>
                  <a:schemeClr val="tx1"/>
                </a:solidFill>
                <a:latin typeface="+mn-ea"/>
                <a:ea typeface="+mn-ea"/>
              </a:rPr>
              <a:t>"</a:t>
            </a:r>
            <a:r>
              <a:rPr lang="zh-CN" altLang="en-US" sz="1600" b="1" dirty="0">
                <a:solidFill>
                  <a:schemeClr val="tx1"/>
                </a:solidFill>
                <a:latin typeface="+mn-ea"/>
                <a:ea typeface="+mn-ea"/>
              </a:rPr>
              <a:t>两弹一星的研制进程</a:t>
            </a:r>
          </a:p>
        </p:txBody>
      </p:sp>
    </p:spTree>
    <p:extLst>
      <p:ext uri="{BB962C8B-B14F-4D97-AF65-F5344CB8AC3E}">
        <p14:creationId xmlns:p14="http://schemas.microsoft.com/office/powerpoint/2010/main" val="104027039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BBDFEE1-63E6-4F47-B5B7-04094B62B463}"/>
              </a:ext>
            </a:extLst>
          </p:cNvPr>
          <p:cNvSpPr/>
          <p:nvPr/>
        </p:nvSpPr>
        <p:spPr>
          <a:xfrm>
            <a:off x="1938510" y="1671650"/>
            <a:ext cx="5256584" cy="223224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根据当时的国际形势，毛主席决定，为了防御，中国也要搞原子弹。我们不首先进攻别人，但不是消极防御，而是积极防御。这是毛主席一贯的战略思想。研制原子弹，当时总的方针是自力更生为主，争取外援为辅。要靠自己研制，同时，要争取外援。</a:t>
            </a:r>
            <a:endParaRPr kumimoji="1" lang="zh-CN" altLang="en-US" dirty="0"/>
          </a:p>
        </p:txBody>
      </p:sp>
      <p:sp>
        <p:nvSpPr>
          <p:cNvPr id="6" name="圆角矩形 5">
            <a:extLst>
              <a:ext uri="{FF2B5EF4-FFF2-40B4-BE49-F238E27FC236}">
                <a16:creationId xmlns:a16="http://schemas.microsoft.com/office/drawing/2014/main" id="{3C1C7FC3-B751-8C43-B209-52C87762292A}"/>
              </a:ext>
            </a:extLst>
          </p:cNvPr>
          <p:cNvSpPr/>
          <p:nvPr/>
        </p:nvSpPr>
        <p:spPr>
          <a:xfrm>
            <a:off x="2609782" y="699542"/>
            <a:ext cx="3924436"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毛泽东确立积极防御战略</a:t>
            </a:r>
            <a:endParaRPr kumimoji="1" lang="zh-CN" altLang="en-US" dirty="0"/>
          </a:p>
        </p:txBody>
      </p:sp>
    </p:spTree>
    <p:extLst>
      <p:ext uri="{BB962C8B-B14F-4D97-AF65-F5344CB8AC3E}">
        <p14:creationId xmlns:p14="http://schemas.microsoft.com/office/powerpoint/2010/main" val="1505311156"/>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BBDFEE1-63E6-4F47-B5B7-04094B62B463}"/>
              </a:ext>
            </a:extLst>
          </p:cNvPr>
          <p:cNvSpPr/>
          <p:nvPr/>
        </p:nvSpPr>
        <p:spPr>
          <a:xfrm>
            <a:off x="1938510" y="1671650"/>
            <a:ext cx="5256584" cy="223224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自力更生为主，就是主要靠我国自己的力量开展科研。争取外援为辅，主要是苏联答应帮助我们在北京建一个</a:t>
            </a:r>
            <a:r>
              <a:rPr lang="en-US" altLang="zh-CN" dirty="0"/>
              <a:t>7000</a:t>
            </a:r>
            <a:r>
              <a:rPr lang="zh-CN" altLang="en-US" dirty="0"/>
              <a:t>千瓦的实验性原子能反应堆。这个反应堆全部归我们管。此外，在另一个地方建一个浓缩铀工厂。</a:t>
            </a:r>
            <a:endParaRPr kumimoji="1" lang="zh-CN" altLang="en-US" dirty="0"/>
          </a:p>
        </p:txBody>
      </p:sp>
      <p:sp>
        <p:nvSpPr>
          <p:cNvPr id="6" name="圆角矩形 5">
            <a:extLst>
              <a:ext uri="{FF2B5EF4-FFF2-40B4-BE49-F238E27FC236}">
                <a16:creationId xmlns:a16="http://schemas.microsoft.com/office/drawing/2014/main" id="{3C1C7FC3-B751-8C43-B209-52C87762292A}"/>
              </a:ext>
            </a:extLst>
          </p:cNvPr>
          <p:cNvSpPr/>
          <p:nvPr/>
        </p:nvSpPr>
        <p:spPr>
          <a:xfrm>
            <a:off x="2609782" y="699542"/>
            <a:ext cx="3924436"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自力更生为主争取外援为辅</a:t>
            </a:r>
            <a:endParaRPr kumimoji="1" lang="zh-CN" altLang="en-US" dirty="0"/>
          </a:p>
        </p:txBody>
      </p:sp>
    </p:spTree>
    <p:extLst>
      <p:ext uri="{BB962C8B-B14F-4D97-AF65-F5344CB8AC3E}">
        <p14:creationId xmlns:p14="http://schemas.microsoft.com/office/powerpoint/2010/main" val="420565986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BBDFEE1-63E6-4F47-B5B7-04094B62B463}"/>
              </a:ext>
            </a:extLst>
          </p:cNvPr>
          <p:cNvSpPr/>
          <p:nvPr/>
        </p:nvSpPr>
        <p:spPr>
          <a:xfrm>
            <a:off x="1938510" y="1671650"/>
            <a:ext cx="5256584" cy="223224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为了搞原子弹，中央专门成立了二机部，宋任穷任部长。因为搞原子弹，主要靠科学院原子能研究所，为了工作的方便，中央决定把这个所整建制交给二机部，但是对外还叫中国科学院原子能研究所，名义上由科学院和二机部双重领导。原子能研究所整建制转到二机部后，当时的骨干力量不够，还要科学院支持。</a:t>
            </a:r>
            <a:endParaRPr kumimoji="1" lang="zh-CN" altLang="en-US" dirty="0"/>
          </a:p>
        </p:txBody>
      </p:sp>
      <p:sp>
        <p:nvSpPr>
          <p:cNvPr id="6" name="圆角矩形 5">
            <a:extLst>
              <a:ext uri="{FF2B5EF4-FFF2-40B4-BE49-F238E27FC236}">
                <a16:creationId xmlns:a16="http://schemas.microsoft.com/office/drawing/2014/main" id="{3C1C7FC3-B751-8C43-B209-52C87762292A}"/>
              </a:ext>
            </a:extLst>
          </p:cNvPr>
          <p:cNvSpPr/>
          <p:nvPr/>
        </p:nvSpPr>
        <p:spPr>
          <a:xfrm>
            <a:off x="2609782" y="699542"/>
            <a:ext cx="3924436"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宋任穷到科学院搬兵</a:t>
            </a:r>
            <a:endParaRPr kumimoji="1" lang="zh-CN" altLang="en-US" dirty="0"/>
          </a:p>
        </p:txBody>
      </p:sp>
    </p:spTree>
    <p:extLst>
      <p:ext uri="{BB962C8B-B14F-4D97-AF65-F5344CB8AC3E}">
        <p14:creationId xmlns:p14="http://schemas.microsoft.com/office/powerpoint/2010/main" val="2446631237"/>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BBDFEE1-63E6-4F47-B5B7-04094B62B463}"/>
              </a:ext>
            </a:extLst>
          </p:cNvPr>
          <p:cNvSpPr/>
          <p:nvPr/>
        </p:nvSpPr>
        <p:spPr>
          <a:xfrm>
            <a:off x="1938510" y="1671650"/>
            <a:ext cx="5256584" cy="223224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1960</a:t>
            </a:r>
            <a:r>
              <a:rPr lang="zh-CN" altLang="en-US" dirty="0"/>
              <a:t>年春夏之际，中苏双方出现严重分歧，那时中央政治正在北戴河召开会议，会议期间传来了苏联专家全部奉召回国的消息。从</a:t>
            </a:r>
            <a:r>
              <a:rPr lang="en-US" altLang="zh-CN" dirty="0"/>
              <a:t>1960</a:t>
            </a:r>
            <a:r>
              <a:rPr lang="zh-CN" altLang="en-US" dirty="0"/>
              <a:t>年</a:t>
            </a:r>
            <a:r>
              <a:rPr lang="en-US" altLang="zh-CN" dirty="0"/>
              <a:t>7</a:t>
            </a:r>
            <a:r>
              <a:rPr lang="zh-CN" altLang="en-US" dirty="0"/>
              <a:t>月</a:t>
            </a:r>
            <a:r>
              <a:rPr lang="en-US" altLang="zh-CN" dirty="0"/>
              <a:t>28</a:t>
            </a:r>
            <a:r>
              <a:rPr lang="zh-CN" altLang="en-US" dirty="0"/>
              <a:t>日起的一个月内，要撤回</a:t>
            </a:r>
            <a:r>
              <a:rPr lang="en-US" altLang="zh-CN" dirty="0"/>
              <a:t>1390</a:t>
            </a:r>
            <a:r>
              <a:rPr lang="zh-CN" altLang="en-US" dirty="0"/>
              <a:t>名全部在华专家，尤其是正在导弹基地的专家，并且要终止几百项签订的专家合同与科研合同。</a:t>
            </a:r>
            <a:endParaRPr kumimoji="1" lang="zh-CN" altLang="en-US" dirty="0"/>
          </a:p>
        </p:txBody>
      </p:sp>
      <p:sp>
        <p:nvSpPr>
          <p:cNvPr id="6" name="圆角矩形 5">
            <a:extLst>
              <a:ext uri="{FF2B5EF4-FFF2-40B4-BE49-F238E27FC236}">
                <a16:creationId xmlns:a16="http://schemas.microsoft.com/office/drawing/2014/main" id="{3C1C7FC3-B751-8C43-B209-52C87762292A}"/>
              </a:ext>
            </a:extLst>
          </p:cNvPr>
          <p:cNvSpPr/>
          <p:nvPr/>
        </p:nvSpPr>
        <p:spPr>
          <a:xfrm>
            <a:off x="2609782" y="699542"/>
            <a:ext cx="3924436"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苏联单方面撕毁协议撤退专家</a:t>
            </a:r>
            <a:endParaRPr kumimoji="1" lang="zh-CN" altLang="en-US" dirty="0"/>
          </a:p>
        </p:txBody>
      </p:sp>
    </p:spTree>
    <p:extLst>
      <p:ext uri="{BB962C8B-B14F-4D97-AF65-F5344CB8AC3E}">
        <p14:creationId xmlns:p14="http://schemas.microsoft.com/office/powerpoint/2010/main" val="1586783604"/>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BBDFEE1-63E6-4F47-B5B7-04094B62B463}"/>
              </a:ext>
            </a:extLst>
          </p:cNvPr>
          <p:cNvSpPr/>
          <p:nvPr/>
        </p:nvSpPr>
        <p:spPr>
          <a:xfrm>
            <a:off x="1938510" y="1671650"/>
            <a:ext cx="5256584" cy="277230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zh-CN" altLang="en-US" dirty="0"/>
              <a:t>虽然苏联撤走了所有在华专家，但是这并不能阻挡我们的决心。</a:t>
            </a:r>
            <a:r>
              <a:rPr lang="en-US" altLang="zh-CN" dirty="0"/>
              <a:t> 1960</a:t>
            </a:r>
            <a:r>
              <a:rPr lang="zh-CN" altLang="en-US" dirty="0"/>
              <a:t>年</a:t>
            </a:r>
            <a:r>
              <a:rPr lang="en-US" altLang="zh-CN" dirty="0"/>
              <a:t>9</a:t>
            </a:r>
            <a:r>
              <a:rPr lang="zh-CN" altLang="en-US" dirty="0"/>
              <a:t>月</a:t>
            </a:r>
            <a:r>
              <a:rPr lang="en-US" altLang="zh-CN" dirty="0"/>
              <a:t>10</a:t>
            </a:r>
            <a:r>
              <a:rPr lang="zh-CN" altLang="en-US" dirty="0"/>
              <a:t>号</a:t>
            </a:r>
            <a:r>
              <a:rPr lang="en-US" altLang="zh-CN" dirty="0"/>
              <a:t>7</a:t>
            </a:r>
            <a:r>
              <a:rPr lang="zh-CN" altLang="en-US" dirty="0"/>
              <a:t>时</a:t>
            </a:r>
            <a:r>
              <a:rPr lang="en-US" altLang="zh-CN" dirty="0"/>
              <a:t>42</a:t>
            </a:r>
            <a:r>
              <a:rPr lang="zh-CN" altLang="en-US" dirty="0"/>
              <a:t>分，点火按钮启动，伴随着一阵震撼大地的轰鸣和尾部燃烧的火光，导弹腾空而起！</a:t>
            </a:r>
            <a:r>
              <a:rPr lang="en-US" altLang="zh-CN" dirty="0"/>
              <a:t>7</a:t>
            </a:r>
            <a:r>
              <a:rPr lang="zh-CN" altLang="en-US" dirty="0"/>
              <a:t>分钟后，准确地击中了弹着点的目标。成功了！仅在苏联专家撤走</a:t>
            </a:r>
            <a:r>
              <a:rPr lang="en-US" altLang="zh-CN" dirty="0"/>
              <a:t>17</a:t>
            </a:r>
            <a:r>
              <a:rPr lang="zh-CN" altLang="en-US" dirty="0"/>
              <a:t>天后，二十基地就用国产液氧成功发射了第一枚地对地导弹！阵地上的人们发出了强烈的欢呼声！</a:t>
            </a:r>
          </a:p>
          <a:p>
            <a:endParaRPr kumimoji="1" lang="zh-CN" altLang="en-US" dirty="0"/>
          </a:p>
        </p:txBody>
      </p:sp>
      <p:sp>
        <p:nvSpPr>
          <p:cNvPr id="6" name="圆角矩形 5">
            <a:extLst>
              <a:ext uri="{FF2B5EF4-FFF2-40B4-BE49-F238E27FC236}">
                <a16:creationId xmlns:a16="http://schemas.microsoft.com/office/drawing/2014/main" id="{3C1C7FC3-B751-8C43-B209-52C87762292A}"/>
              </a:ext>
            </a:extLst>
          </p:cNvPr>
          <p:cNvSpPr/>
          <p:nvPr/>
        </p:nvSpPr>
        <p:spPr>
          <a:xfrm>
            <a:off x="2609782" y="699542"/>
            <a:ext cx="3924436"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成功发射导弹</a:t>
            </a:r>
            <a:endParaRPr kumimoji="1" lang="zh-CN" altLang="en-US" dirty="0"/>
          </a:p>
        </p:txBody>
      </p:sp>
    </p:spTree>
    <p:extLst>
      <p:ext uri="{BB962C8B-B14F-4D97-AF65-F5344CB8AC3E}">
        <p14:creationId xmlns:p14="http://schemas.microsoft.com/office/powerpoint/2010/main" val="400379222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CF507317-51E2-264D-9B67-CFCCD07D4312}"/>
              </a:ext>
            </a:extLst>
          </p:cNvPr>
          <p:cNvSpPr/>
          <p:nvPr/>
        </p:nvSpPr>
        <p:spPr>
          <a:xfrm>
            <a:off x="2123728" y="915566"/>
            <a:ext cx="4896544"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1964</a:t>
            </a:r>
            <a:r>
              <a:rPr lang="zh-CN" altLang="en-US" dirty="0"/>
              <a:t>年，中国研制的第一颗原子弹爆炸成功</a:t>
            </a:r>
            <a:endParaRPr lang="en-US" altLang="zh-CN" dirty="0"/>
          </a:p>
        </p:txBody>
      </p:sp>
      <p:pic>
        <p:nvPicPr>
          <p:cNvPr id="3" name="图片 2" descr="图片包含 食物, 游戏机&#10;&#10;描述已自动生成">
            <a:extLst>
              <a:ext uri="{FF2B5EF4-FFF2-40B4-BE49-F238E27FC236}">
                <a16:creationId xmlns:a16="http://schemas.microsoft.com/office/drawing/2014/main" id="{04EB7159-F85A-8340-9FB7-C77C8B384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988" y="1635646"/>
            <a:ext cx="4788024" cy="2461676"/>
          </a:xfrm>
          <a:prstGeom prst="rect">
            <a:avLst/>
          </a:prstGeom>
        </p:spPr>
      </p:pic>
    </p:spTree>
    <p:extLst>
      <p:ext uri="{BB962C8B-B14F-4D97-AF65-F5344CB8AC3E}">
        <p14:creationId xmlns:p14="http://schemas.microsoft.com/office/powerpoint/2010/main" val="139640221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CF507317-51E2-264D-9B67-CFCCD07D4312}"/>
              </a:ext>
            </a:extLst>
          </p:cNvPr>
          <p:cNvSpPr/>
          <p:nvPr/>
        </p:nvSpPr>
        <p:spPr>
          <a:xfrm>
            <a:off x="2123728" y="627534"/>
            <a:ext cx="4896544" cy="648072"/>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1966</a:t>
            </a:r>
            <a:r>
              <a:rPr lang="zh-CN" altLang="en-US" dirty="0"/>
              <a:t>年</a:t>
            </a:r>
            <a:r>
              <a:rPr lang="en-US" altLang="zh-CN" dirty="0"/>
              <a:t>10</a:t>
            </a:r>
            <a:r>
              <a:rPr lang="zh-CN" altLang="en-US" dirty="0"/>
              <a:t>月</a:t>
            </a:r>
            <a:r>
              <a:rPr lang="en-US" altLang="zh-CN" dirty="0"/>
              <a:t>27</a:t>
            </a:r>
            <a:r>
              <a:rPr lang="zh-CN" altLang="en-US" dirty="0"/>
              <a:t>日</a:t>
            </a:r>
            <a:r>
              <a:rPr lang="en-US" altLang="zh-CN" dirty="0"/>
              <a:t>,</a:t>
            </a:r>
            <a:r>
              <a:rPr lang="zh-CN" altLang="en-US" dirty="0"/>
              <a:t>我国第一颗装有核弹头的地地导弹在自己的国土上飞行爆炸成功。</a:t>
            </a:r>
            <a:endParaRPr lang="en-US" altLang="zh-CN" dirty="0"/>
          </a:p>
        </p:txBody>
      </p:sp>
      <p:pic>
        <p:nvPicPr>
          <p:cNvPr id="3" name="图片 2">
            <a:extLst>
              <a:ext uri="{FF2B5EF4-FFF2-40B4-BE49-F238E27FC236}">
                <a16:creationId xmlns:a16="http://schemas.microsoft.com/office/drawing/2014/main" id="{04EB7159-F85A-8340-9FB7-C77C8B384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7764" y="1563638"/>
            <a:ext cx="4248472" cy="2461676"/>
          </a:xfrm>
          <a:prstGeom prst="rect">
            <a:avLst/>
          </a:prstGeom>
        </p:spPr>
      </p:pic>
    </p:spTree>
    <p:extLst>
      <p:ext uri="{BB962C8B-B14F-4D97-AF65-F5344CB8AC3E}">
        <p14:creationId xmlns:p14="http://schemas.microsoft.com/office/powerpoint/2010/main" val="102414253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CF507317-51E2-264D-9B67-CFCCD07D4312}"/>
              </a:ext>
            </a:extLst>
          </p:cNvPr>
          <p:cNvSpPr/>
          <p:nvPr/>
        </p:nvSpPr>
        <p:spPr>
          <a:xfrm>
            <a:off x="2123728" y="915566"/>
            <a:ext cx="4896544"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1967</a:t>
            </a:r>
            <a:r>
              <a:rPr lang="zh-CN" altLang="en-US" dirty="0"/>
              <a:t>年，中国研制的第一颗氢弹爆炸成功</a:t>
            </a:r>
            <a:endParaRPr lang="en-US" altLang="zh-CN" dirty="0"/>
          </a:p>
        </p:txBody>
      </p:sp>
      <p:pic>
        <p:nvPicPr>
          <p:cNvPr id="3" name="图片 2">
            <a:extLst>
              <a:ext uri="{FF2B5EF4-FFF2-40B4-BE49-F238E27FC236}">
                <a16:creationId xmlns:a16="http://schemas.microsoft.com/office/drawing/2014/main" id="{04EB7159-F85A-8340-9FB7-C77C8B384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3848" y="1498332"/>
            <a:ext cx="2598990" cy="2598990"/>
          </a:xfrm>
          <a:prstGeom prst="rect">
            <a:avLst/>
          </a:prstGeom>
        </p:spPr>
      </p:pic>
    </p:spTree>
    <p:extLst>
      <p:ext uri="{BB962C8B-B14F-4D97-AF65-F5344CB8AC3E}">
        <p14:creationId xmlns:p14="http://schemas.microsoft.com/office/powerpoint/2010/main" val="23752338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CF507317-51E2-264D-9B67-CFCCD07D4312}"/>
              </a:ext>
            </a:extLst>
          </p:cNvPr>
          <p:cNvSpPr/>
          <p:nvPr/>
        </p:nvSpPr>
        <p:spPr>
          <a:xfrm>
            <a:off x="2123728" y="915566"/>
            <a:ext cx="4896544" cy="432048"/>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1970</a:t>
            </a:r>
            <a:r>
              <a:rPr lang="zh-CN" altLang="en-US" dirty="0"/>
              <a:t>年，中国成功地发射第一颗人造卫星</a:t>
            </a:r>
            <a:endParaRPr lang="en-US" altLang="zh-CN" dirty="0"/>
          </a:p>
        </p:txBody>
      </p:sp>
      <p:pic>
        <p:nvPicPr>
          <p:cNvPr id="3" name="图片 2">
            <a:extLst>
              <a:ext uri="{FF2B5EF4-FFF2-40B4-BE49-F238E27FC236}">
                <a16:creationId xmlns:a16="http://schemas.microsoft.com/office/drawing/2014/main" id="{04EB7159-F85A-8340-9FB7-C77C8B3843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9772" y="1425575"/>
            <a:ext cx="4104455" cy="2802359"/>
          </a:xfrm>
          <a:prstGeom prst="rect">
            <a:avLst/>
          </a:prstGeom>
        </p:spPr>
      </p:pic>
    </p:spTree>
    <p:extLst>
      <p:ext uri="{BB962C8B-B14F-4D97-AF65-F5344CB8AC3E}">
        <p14:creationId xmlns:p14="http://schemas.microsoft.com/office/powerpoint/2010/main" val="44866456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6" name="TextBox 131"/>
          <p:cNvSpPr txBox="1">
            <a:spLocks noChangeArrowheads="1"/>
          </p:cNvSpPr>
          <p:nvPr/>
        </p:nvSpPr>
        <p:spPr bwMode="auto">
          <a:xfrm>
            <a:off x="5313757" y="657597"/>
            <a:ext cx="33996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第一部分  国际形势</a:t>
            </a:r>
          </a:p>
        </p:txBody>
      </p:sp>
      <p:sp>
        <p:nvSpPr>
          <p:cNvPr id="17" name="TextBox 132"/>
          <p:cNvSpPr txBox="1">
            <a:spLocks noChangeArrowheads="1"/>
          </p:cNvSpPr>
          <p:nvPr/>
        </p:nvSpPr>
        <p:spPr bwMode="auto">
          <a:xfrm>
            <a:off x="5310960" y="1358534"/>
            <a:ext cx="3462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第二部分  具体内容</a:t>
            </a:r>
          </a:p>
        </p:txBody>
      </p:sp>
      <p:sp>
        <p:nvSpPr>
          <p:cNvPr id="18" name="TextBox 133"/>
          <p:cNvSpPr txBox="1">
            <a:spLocks noChangeArrowheads="1"/>
          </p:cNvSpPr>
          <p:nvPr/>
        </p:nvSpPr>
        <p:spPr bwMode="auto">
          <a:xfrm>
            <a:off x="5313757" y="2067535"/>
            <a:ext cx="3822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第三部分  功勋人物</a:t>
            </a:r>
            <a:endParaRPr lang="en-US" altLang="zh-CN" sz="2000" b="1" dirty="0">
              <a:solidFill>
                <a:srgbClr val="AE0E16"/>
              </a:solidFill>
              <a:latin typeface="微软雅黑" pitchFamily="34" charset="-122"/>
              <a:ea typeface="微软雅黑" pitchFamily="34" charset="-122"/>
            </a:endParaRPr>
          </a:p>
        </p:txBody>
      </p:sp>
      <p:grpSp>
        <p:nvGrpSpPr>
          <p:cNvPr id="2" name="组合 1">
            <a:extLst>
              <a:ext uri="{FF2B5EF4-FFF2-40B4-BE49-F238E27FC236}">
                <a16:creationId xmlns:a16="http://schemas.microsoft.com/office/drawing/2014/main" id="{786C46CE-A1CA-F74C-987E-3EBFFDEB0EC5}"/>
              </a:ext>
            </a:extLst>
          </p:cNvPr>
          <p:cNvGrpSpPr/>
          <p:nvPr/>
        </p:nvGrpSpPr>
        <p:grpSpPr>
          <a:xfrm>
            <a:off x="4591116" y="596702"/>
            <a:ext cx="499383" cy="523221"/>
            <a:chOff x="4510288" y="732365"/>
            <a:chExt cx="631828" cy="661987"/>
          </a:xfrm>
        </p:grpSpPr>
        <p:sp>
          <p:nvSpPr>
            <p:cNvPr id="19" name="Oval 6"/>
            <p:cNvSpPr>
              <a:spLocks noChangeArrowheads="1"/>
            </p:cNvSpPr>
            <p:nvPr/>
          </p:nvSpPr>
          <p:spPr bwMode="auto">
            <a:xfrm>
              <a:off x="4510288" y="732365"/>
              <a:ext cx="631825" cy="661987"/>
            </a:xfrm>
            <a:prstGeom prst="ellipse">
              <a:avLst/>
            </a:prstGeom>
            <a:solidFill>
              <a:srgbClr val="AE0E16"/>
            </a:solidFill>
            <a:ln>
              <a:noFill/>
            </a:ln>
          </p:spPr>
          <p:txBody>
            <a:bodyPr/>
            <a:lstStyle/>
            <a:p>
              <a:endParaRPr lang="zh-CN" altLang="en-US">
                <a:solidFill>
                  <a:srgbClr val="F8F8F8"/>
                </a:solidFill>
              </a:endParaRPr>
            </a:p>
          </p:txBody>
        </p:sp>
        <p:sp>
          <p:nvSpPr>
            <p:cNvPr id="20" name="TextBox 137"/>
            <p:cNvSpPr txBox="1">
              <a:spLocks noChangeArrowheads="1"/>
            </p:cNvSpPr>
            <p:nvPr/>
          </p:nvSpPr>
          <p:spPr bwMode="auto">
            <a:xfrm>
              <a:off x="4515053" y="742969"/>
              <a:ext cx="627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01</a:t>
              </a:r>
              <a:endParaRPr lang="zh-CN" altLang="en-US" sz="2800" b="1" dirty="0">
                <a:solidFill>
                  <a:srgbClr val="F8F8F8"/>
                </a:solidFill>
                <a:latin typeface="微软雅黑" pitchFamily="34" charset="-122"/>
                <a:ea typeface="微软雅黑" pitchFamily="34" charset="-122"/>
              </a:endParaRPr>
            </a:p>
          </p:txBody>
        </p:sp>
      </p:grpSp>
      <p:grpSp>
        <p:nvGrpSpPr>
          <p:cNvPr id="3" name="组合 2">
            <a:extLst>
              <a:ext uri="{FF2B5EF4-FFF2-40B4-BE49-F238E27FC236}">
                <a16:creationId xmlns:a16="http://schemas.microsoft.com/office/drawing/2014/main" id="{8EABF66F-26A9-E548-B992-03FEC4988848}"/>
              </a:ext>
            </a:extLst>
          </p:cNvPr>
          <p:cNvGrpSpPr/>
          <p:nvPr/>
        </p:nvGrpSpPr>
        <p:grpSpPr>
          <a:xfrm>
            <a:off x="4589934" y="1293514"/>
            <a:ext cx="507928" cy="522000"/>
            <a:chOff x="4503765" y="1717433"/>
            <a:chExt cx="638348" cy="661988"/>
          </a:xfrm>
        </p:grpSpPr>
        <p:sp>
          <p:nvSpPr>
            <p:cNvPr id="21" name="Oval 6"/>
            <p:cNvSpPr>
              <a:spLocks noChangeArrowheads="1"/>
            </p:cNvSpPr>
            <p:nvPr/>
          </p:nvSpPr>
          <p:spPr bwMode="auto">
            <a:xfrm>
              <a:off x="4510288" y="1717433"/>
              <a:ext cx="631825" cy="661988"/>
            </a:xfrm>
            <a:prstGeom prst="ellipse">
              <a:avLst/>
            </a:prstGeom>
            <a:solidFill>
              <a:srgbClr val="AE0E16"/>
            </a:solidFill>
            <a:ln>
              <a:noFill/>
            </a:ln>
          </p:spPr>
          <p:txBody>
            <a:bodyPr/>
            <a:lstStyle/>
            <a:p>
              <a:endParaRPr lang="zh-CN" altLang="en-US">
                <a:solidFill>
                  <a:srgbClr val="F8F8F8"/>
                </a:solidFill>
              </a:endParaRPr>
            </a:p>
          </p:txBody>
        </p:sp>
        <p:sp>
          <p:nvSpPr>
            <p:cNvPr id="22" name="TextBox 139"/>
            <p:cNvSpPr txBox="1">
              <a:spLocks noChangeArrowheads="1"/>
            </p:cNvSpPr>
            <p:nvPr/>
          </p:nvSpPr>
          <p:spPr bwMode="auto">
            <a:xfrm>
              <a:off x="4503765" y="1728185"/>
              <a:ext cx="627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02</a:t>
              </a:r>
              <a:endParaRPr lang="zh-CN" altLang="en-US" sz="2800" b="1" dirty="0">
                <a:solidFill>
                  <a:srgbClr val="F8F8F8"/>
                </a:solidFill>
                <a:latin typeface="微软雅黑" pitchFamily="34" charset="-122"/>
                <a:ea typeface="微软雅黑" pitchFamily="34" charset="-122"/>
              </a:endParaRPr>
            </a:p>
          </p:txBody>
        </p:sp>
      </p:grpSp>
      <p:grpSp>
        <p:nvGrpSpPr>
          <p:cNvPr id="4" name="组合 3">
            <a:extLst>
              <a:ext uri="{FF2B5EF4-FFF2-40B4-BE49-F238E27FC236}">
                <a16:creationId xmlns:a16="http://schemas.microsoft.com/office/drawing/2014/main" id="{CFD17641-E68E-DE4D-99AE-BD860E52DB28}"/>
              </a:ext>
            </a:extLst>
          </p:cNvPr>
          <p:cNvGrpSpPr/>
          <p:nvPr/>
        </p:nvGrpSpPr>
        <p:grpSpPr>
          <a:xfrm>
            <a:off x="4585175" y="2006590"/>
            <a:ext cx="502737" cy="522000"/>
            <a:chOff x="4510288" y="2868321"/>
            <a:chExt cx="631825" cy="661988"/>
          </a:xfrm>
        </p:grpSpPr>
        <p:sp>
          <p:nvSpPr>
            <p:cNvPr id="23" name="Oval 6"/>
            <p:cNvSpPr>
              <a:spLocks noChangeArrowheads="1"/>
            </p:cNvSpPr>
            <p:nvPr/>
          </p:nvSpPr>
          <p:spPr bwMode="auto">
            <a:xfrm>
              <a:off x="4510288" y="2868321"/>
              <a:ext cx="631825" cy="661988"/>
            </a:xfrm>
            <a:prstGeom prst="ellipse">
              <a:avLst/>
            </a:prstGeom>
            <a:solidFill>
              <a:srgbClr val="AE0E16"/>
            </a:solidFill>
            <a:ln>
              <a:noFill/>
            </a:ln>
          </p:spPr>
          <p:txBody>
            <a:bodyPr/>
            <a:lstStyle/>
            <a:p>
              <a:endParaRPr lang="zh-CN" altLang="en-US">
                <a:solidFill>
                  <a:srgbClr val="F8F8F8"/>
                </a:solidFill>
              </a:endParaRPr>
            </a:p>
          </p:txBody>
        </p:sp>
        <p:sp>
          <p:nvSpPr>
            <p:cNvPr id="24" name="TextBox 141"/>
            <p:cNvSpPr txBox="1">
              <a:spLocks noChangeArrowheads="1"/>
            </p:cNvSpPr>
            <p:nvPr/>
          </p:nvSpPr>
          <p:spPr bwMode="auto">
            <a:xfrm>
              <a:off x="4515051" y="2894470"/>
              <a:ext cx="627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03</a:t>
              </a:r>
              <a:endParaRPr lang="zh-CN" altLang="en-US" sz="2800" b="1" dirty="0">
                <a:solidFill>
                  <a:srgbClr val="F8F8F8"/>
                </a:solidFill>
                <a:latin typeface="微软雅黑" pitchFamily="34" charset="-122"/>
                <a:ea typeface="微软雅黑" pitchFamily="34" charset="-122"/>
              </a:endParaRPr>
            </a:p>
          </p:txBody>
        </p:sp>
      </p:grpSp>
      <p:sp>
        <p:nvSpPr>
          <p:cNvPr id="25" name="TextBox 131"/>
          <p:cNvSpPr txBox="1">
            <a:spLocks noChangeArrowheads="1"/>
          </p:cNvSpPr>
          <p:nvPr/>
        </p:nvSpPr>
        <p:spPr bwMode="auto">
          <a:xfrm>
            <a:off x="1691680" y="771620"/>
            <a:ext cx="21602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6000" b="1" dirty="0">
                <a:solidFill>
                  <a:srgbClr val="AE0E16"/>
                </a:solidFill>
                <a:latin typeface="微软雅黑" pitchFamily="34" charset="-122"/>
                <a:ea typeface="微软雅黑" pitchFamily="34" charset="-122"/>
              </a:rPr>
              <a:t>目录</a:t>
            </a:r>
          </a:p>
        </p:txBody>
      </p:sp>
      <p:sp>
        <p:nvSpPr>
          <p:cNvPr id="26" name="TextBox 131"/>
          <p:cNvSpPr txBox="1">
            <a:spLocks noChangeArrowheads="1"/>
          </p:cNvSpPr>
          <p:nvPr/>
        </p:nvSpPr>
        <p:spPr bwMode="auto">
          <a:xfrm>
            <a:off x="1691680" y="1725911"/>
            <a:ext cx="21602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3000" b="1" dirty="0">
                <a:solidFill>
                  <a:srgbClr val="AE0E16"/>
                </a:solidFill>
                <a:latin typeface="微软雅黑" pitchFamily="34" charset="-122"/>
                <a:ea typeface="微软雅黑" pitchFamily="34" charset="-122"/>
              </a:rPr>
              <a:t>contents</a:t>
            </a:r>
            <a:endParaRPr lang="zh-CN" altLang="en-US" sz="3000" b="1" dirty="0">
              <a:solidFill>
                <a:srgbClr val="AE0E16"/>
              </a:solidFill>
              <a:latin typeface="微软雅黑" pitchFamily="34" charset="-122"/>
              <a:ea typeface="微软雅黑" pitchFamily="34" charset="-122"/>
            </a:endParaRPr>
          </a:p>
        </p:txBody>
      </p:sp>
      <p:cxnSp>
        <p:nvCxnSpPr>
          <p:cNvPr id="5" name="直接连接符 4"/>
          <p:cNvCxnSpPr>
            <a:cxnSpLocks/>
          </p:cNvCxnSpPr>
          <p:nvPr/>
        </p:nvCxnSpPr>
        <p:spPr>
          <a:xfrm>
            <a:off x="4139952" y="195486"/>
            <a:ext cx="0" cy="4176464"/>
          </a:xfrm>
          <a:prstGeom prst="line">
            <a:avLst/>
          </a:prstGeom>
          <a:ln w="12700">
            <a:solidFill>
              <a:srgbClr val="AE0E16"/>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092894B-2921-AE45-8885-B7C9DD100092}"/>
              </a:ext>
            </a:extLst>
          </p:cNvPr>
          <p:cNvGrpSpPr/>
          <p:nvPr/>
        </p:nvGrpSpPr>
        <p:grpSpPr>
          <a:xfrm>
            <a:off x="4595137" y="2702181"/>
            <a:ext cx="502725" cy="522000"/>
            <a:chOff x="-1930961" y="433894"/>
            <a:chExt cx="631826" cy="661987"/>
          </a:xfrm>
        </p:grpSpPr>
        <p:sp>
          <p:nvSpPr>
            <p:cNvPr id="28" name="Oval 6">
              <a:extLst>
                <a:ext uri="{FF2B5EF4-FFF2-40B4-BE49-F238E27FC236}">
                  <a16:creationId xmlns:a16="http://schemas.microsoft.com/office/drawing/2014/main" id="{714B7538-A7F4-D842-8263-DFE655026D23}"/>
                </a:ext>
              </a:extLst>
            </p:cNvPr>
            <p:cNvSpPr>
              <a:spLocks noChangeArrowheads="1"/>
            </p:cNvSpPr>
            <p:nvPr/>
          </p:nvSpPr>
          <p:spPr bwMode="auto">
            <a:xfrm>
              <a:off x="-1930961" y="433894"/>
              <a:ext cx="631825" cy="661987"/>
            </a:xfrm>
            <a:prstGeom prst="ellipse">
              <a:avLst/>
            </a:prstGeom>
            <a:solidFill>
              <a:srgbClr val="AE0E16"/>
            </a:solidFill>
            <a:ln>
              <a:noFill/>
            </a:ln>
          </p:spPr>
          <p:txBody>
            <a:bodyPr/>
            <a:lstStyle/>
            <a:p>
              <a:endParaRPr lang="zh-CN" altLang="en-US">
                <a:solidFill>
                  <a:srgbClr val="F8F8F8"/>
                </a:solidFill>
              </a:endParaRPr>
            </a:p>
          </p:txBody>
        </p:sp>
        <p:sp>
          <p:nvSpPr>
            <p:cNvPr id="29" name="TextBox 137">
              <a:extLst>
                <a:ext uri="{FF2B5EF4-FFF2-40B4-BE49-F238E27FC236}">
                  <a16:creationId xmlns:a16="http://schemas.microsoft.com/office/drawing/2014/main" id="{F687EF40-5DCA-7E4A-A161-6A275DB96FDE}"/>
                </a:ext>
              </a:extLst>
            </p:cNvPr>
            <p:cNvSpPr txBox="1">
              <a:spLocks noChangeArrowheads="1"/>
            </p:cNvSpPr>
            <p:nvPr/>
          </p:nvSpPr>
          <p:spPr bwMode="auto">
            <a:xfrm>
              <a:off x="-1926230" y="46890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a:t>
              </a:r>
              <a:r>
                <a:rPr lang="en-US" altLang="zh-CN" sz="2800" b="1" dirty="0">
                  <a:solidFill>
                    <a:srgbClr val="F8F8F8"/>
                  </a:solidFill>
                  <a:latin typeface="微软雅黑" pitchFamily="34" charset="-122"/>
                  <a:ea typeface="微软雅黑" pitchFamily="34" charset="-122"/>
                </a:rPr>
                <a:t>4</a:t>
              </a:r>
              <a:endParaRPr lang="zh-CN" altLang="en-US" sz="2800" b="1" dirty="0">
                <a:solidFill>
                  <a:srgbClr val="F8F8F8"/>
                </a:solidFill>
                <a:latin typeface="微软雅黑" pitchFamily="34" charset="-122"/>
                <a:ea typeface="微软雅黑" pitchFamily="34" charset="-122"/>
              </a:endParaRPr>
            </a:p>
          </p:txBody>
        </p:sp>
      </p:grpSp>
      <p:grpSp>
        <p:nvGrpSpPr>
          <p:cNvPr id="8" name="组合 7">
            <a:extLst>
              <a:ext uri="{FF2B5EF4-FFF2-40B4-BE49-F238E27FC236}">
                <a16:creationId xmlns:a16="http://schemas.microsoft.com/office/drawing/2014/main" id="{562C7921-447C-8245-926E-8A54F1B84C13}"/>
              </a:ext>
            </a:extLst>
          </p:cNvPr>
          <p:cNvGrpSpPr/>
          <p:nvPr/>
        </p:nvGrpSpPr>
        <p:grpSpPr>
          <a:xfrm>
            <a:off x="4598804" y="3415257"/>
            <a:ext cx="502725" cy="522000"/>
            <a:chOff x="-1915070" y="1456289"/>
            <a:chExt cx="631826" cy="661987"/>
          </a:xfrm>
        </p:grpSpPr>
        <p:sp>
          <p:nvSpPr>
            <p:cNvPr id="30" name="Oval 6">
              <a:extLst>
                <a:ext uri="{FF2B5EF4-FFF2-40B4-BE49-F238E27FC236}">
                  <a16:creationId xmlns:a16="http://schemas.microsoft.com/office/drawing/2014/main" id="{6FFD0DD2-617B-EC49-8AF2-E68B27CCAE0D}"/>
                </a:ext>
              </a:extLst>
            </p:cNvPr>
            <p:cNvSpPr>
              <a:spLocks noChangeArrowheads="1"/>
            </p:cNvSpPr>
            <p:nvPr/>
          </p:nvSpPr>
          <p:spPr bwMode="auto">
            <a:xfrm>
              <a:off x="-1915070" y="1456289"/>
              <a:ext cx="631825" cy="661987"/>
            </a:xfrm>
            <a:prstGeom prst="ellipse">
              <a:avLst/>
            </a:prstGeom>
            <a:solidFill>
              <a:srgbClr val="AE0E16"/>
            </a:solidFill>
            <a:ln>
              <a:noFill/>
            </a:ln>
          </p:spPr>
          <p:txBody>
            <a:bodyPr/>
            <a:lstStyle/>
            <a:p>
              <a:endParaRPr lang="zh-CN" altLang="en-US">
                <a:solidFill>
                  <a:srgbClr val="F8F8F8"/>
                </a:solidFill>
              </a:endParaRPr>
            </a:p>
          </p:txBody>
        </p:sp>
        <p:sp>
          <p:nvSpPr>
            <p:cNvPr id="31" name="TextBox 137">
              <a:extLst>
                <a:ext uri="{FF2B5EF4-FFF2-40B4-BE49-F238E27FC236}">
                  <a16:creationId xmlns:a16="http://schemas.microsoft.com/office/drawing/2014/main" id="{FD488E01-A14F-EA40-B2BE-2536C6C0020D}"/>
                </a:ext>
              </a:extLst>
            </p:cNvPr>
            <p:cNvSpPr txBox="1">
              <a:spLocks noChangeArrowheads="1"/>
            </p:cNvSpPr>
            <p:nvPr/>
          </p:nvSpPr>
          <p:spPr bwMode="auto">
            <a:xfrm>
              <a:off x="-1910339" y="1457720"/>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a:t>
              </a:r>
              <a:r>
                <a:rPr lang="en-US" altLang="zh-CN" sz="2800" b="1" dirty="0">
                  <a:solidFill>
                    <a:srgbClr val="F8F8F8"/>
                  </a:solidFill>
                  <a:latin typeface="微软雅黑" pitchFamily="34" charset="-122"/>
                  <a:ea typeface="微软雅黑" pitchFamily="34" charset="-122"/>
                </a:rPr>
                <a:t>5</a:t>
              </a:r>
              <a:endParaRPr lang="zh-CN" altLang="en-US" sz="2800" b="1" dirty="0">
                <a:solidFill>
                  <a:srgbClr val="F8F8F8"/>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FD8CF781-EF5F-084F-A48A-42B36FB49CB1}"/>
              </a:ext>
            </a:extLst>
          </p:cNvPr>
          <p:cNvGrpSpPr/>
          <p:nvPr/>
        </p:nvGrpSpPr>
        <p:grpSpPr>
          <a:xfrm>
            <a:off x="-1862127" y="3390609"/>
            <a:ext cx="504520" cy="522000"/>
            <a:chOff x="-1862126" y="3390609"/>
            <a:chExt cx="634082" cy="661987"/>
          </a:xfrm>
        </p:grpSpPr>
        <p:sp>
          <p:nvSpPr>
            <p:cNvPr id="34" name="Oval 6">
              <a:extLst>
                <a:ext uri="{FF2B5EF4-FFF2-40B4-BE49-F238E27FC236}">
                  <a16:creationId xmlns:a16="http://schemas.microsoft.com/office/drawing/2014/main" id="{5A9403A2-4A8E-D544-99F3-FBBAB2827D1D}"/>
                </a:ext>
              </a:extLst>
            </p:cNvPr>
            <p:cNvSpPr>
              <a:spLocks noChangeArrowheads="1"/>
            </p:cNvSpPr>
            <p:nvPr/>
          </p:nvSpPr>
          <p:spPr bwMode="auto">
            <a:xfrm>
              <a:off x="-1862126" y="3390609"/>
              <a:ext cx="631825" cy="661987"/>
            </a:xfrm>
            <a:prstGeom prst="ellipse">
              <a:avLst/>
            </a:prstGeom>
            <a:solidFill>
              <a:srgbClr val="AE0E16"/>
            </a:solidFill>
            <a:ln>
              <a:noFill/>
            </a:ln>
          </p:spPr>
          <p:txBody>
            <a:bodyPr/>
            <a:lstStyle/>
            <a:p>
              <a:endParaRPr lang="zh-CN" altLang="en-US">
                <a:solidFill>
                  <a:srgbClr val="F8F8F8"/>
                </a:solidFill>
              </a:endParaRPr>
            </a:p>
          </p:txBody>
        </p:sp>
        <p:sp>
          <p:nvSpPr>
            <p:cNvPr id="35" name="TextBox 137">
              <a:extLst>
                <a:ext uri="{FF2B5EF4-FFF2-40B4-BE49-F238E27FC236}">
                  <a16:creationId xmlns:a16="http://schemas.microsoft.com/office/drawing/2014/main" id="{085D8E1A-F02D-BE43-8C87-0E14D0264244}"/>
                </a:ext>
              </a:extLst>
            </p:cNvPr>
            <p:cNvSpPr txBox="1">
              <a:spLocks noChangeArrowheads="1"/>
            </p:cNvSpPr>
            <p:nvPr/>
          </p:nvSpPr>
          <p:spPr bwMode="auto">
            <a:xfrm>
              <a:off x="-1855139" y="3413626"/>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2800" b="1" dirty="0">
                  <a:solidFill>
                    <a:srgbClr val="F8F8F8"/>
                  </a:solidFill>
                  <a:latin typeface="微软雅黑" pitchFamily="34" charset="-122"/>
                  <a:ea typeface="微软雅黑" pitchFamily="34" charset="-122"/>
                </a:rPr>
                <a:t>0</a:t>
              </a:r>
              <a:r>
                <a:rPr lang="en-US" altLang="zh-CN" sz="2800" b="1" dirty="0">
                  <a:solidFill>
                    <a:srgbClr val="F8F8F8"/>
                  </a:solidFill>
                  <a:latin typeface="微软雅黑" pitchFamily="34" charset="-122"/>
                  <a:ea typeface="微软雅黑" pitchFamily="34" charset="-122"/>
                </a:rPr>
                <a:t>7</a:t>
              </a:r>
              <a:endParaRPr lang="zh-CN" altLang="en-US" sz="2800" b="1" dirty="0">
                <a:solidFill>
                  <a:srgbClr val="F8F8F8"/>
                </a:solidFill>
                <a:latin typeface="微软雅黑" pitchFamily="34" charset="-122"/>
                <a:ea typeface="微软雅黑" pitchFamily="34" charset="-122"/>
              </a:endParaRPr>
            </a:p>
          </p:txBody>
        </p:sp>
      </p:grpSp>
      <p:sp>
        <p:nvSpPr>
          <p:cNvPr id="36" name="TextBox 133">
            <a:extLst>
              <a:ext uri="{FF2B5EF4-FFF2-40B4-BE49-F238E27FC236}">
                <a16:creationId xmlns:a16="http://schemas.microsoft.com/office/drawing/2014/main" id="{CC80BC9C-5C92-C543-B216-FB4E7D10527C}"/>
              </a:ext>
            </a:extLst>
          </p:cNvPr>
          <p:cNvSpPr txBox="1">
            <a:spLocks noChangeArrowheads="1"/>
          </p:cNvSpPr>
          <p:nvPr/>
        </p:nvSpPr>
        <p:spPr bwMode="auto">
          <a:xfrm>
            <a:off x="5313757" y="2768472"/>
            <a:ext cx="3822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第四部分  精神概述</a:t>
            </a:r>
            <a:endParaRPr lang="en-US" altLang="zh-CN" sz="2000" b="1" dirty="0">
              <a:solidFill>
                <a:srgbClr val="AE0E16"/>
              </a:solidFill>
              <a:latin typeface="微软雅黑" pitchFamily="34" charset="-122"/>
              <a:ea typeface="微软雅黑" pitchFamily="34" charset="-122"/>
            </a:endParaRPr>
          </a:p>
        </p:txBody>
      </p:sp>
      <p:sp>
        <p:nvSpPr>
          <p:cNvPr id="40" name="TextBox 133">
            <a:extLst>
              <a:ext uri="{FF2B5EF4-FFF2-40B4-BE49-F238E27FC236}">
                <a16:creationId xmlns:a16="http://schemas.microsoft.com/office/drawing/2014/main" id="{4594D43E-9FE7-8643-864F-643DA3A99DC1}"/>
              </a:ext>
            </a:extLst>
          </p:cNvPr>
          <p:cNvSpPr txBox="1">
            <a:spLocks noChangeArrowheads="1"/>
          </p:cNvSpPr>
          <p:nvPr/>
        </p:nvSpPr>
        <p:spPr bwMode="auto">
          <a:xfrm>
            <a:off x="5297915" y="3471878"/>
            <a:ext cx="3822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dirty="0">
                <a:solidFill>
                  <a:srgbClr val="AE0E16"/>
                </a:solidFill>
                <a:latin typeface="微软雅黑" pitchFamily="34" charset="-122"/>
                <a:ea typeface="微软雅黑" pitchFamily="34" charset="-122"/>
              </a:rPr>
              <a:t>第五部分  相关资料</a:t>
            </a:r>
            <a:endParaRPr lang="en-US" altLang="zh-CN" sz="2000" b="1" dirty="0">
              <a:solidFill>
                <a:srgbClr val="AE0E16"/>
              </a:solidFill>
              <a:latin typeface="微软雅黑" pitchFamily="34" charset="-122"/>
              <a:ea typeface="微软雅黑" pitchFamily="34" charset="-122"/>
            </a:endParaRPr>
          </a:p>
        </p:txBody>
      </p:sp>
    </p:spTree>
    <p:extLst>
      <p:ext uri="{BB962C8B-B14F-4D97-AF65-F5344CB8AC3E}">
        <p14:creationId xmlns:p14="http://schemas.microsoft.com/office/powerpoint/2010/main" val="177420953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25" grpId="0" autoUpdateAnimBg="0"/>
      <p:bldP spid="26" grpId="0" autoUpdateAnimBg="0"/>
      <p:bldP spid="36" grpId="0" autoUpdateAnimBg="0"/>
      <p:bldP spid="40"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ECA584EA-9135-0B4E-9E4E-1C513BB26900}"/>
              </a:ext>
            </a:extLst>
          </p:cNvPr>
          <p:cNvSpPr/>
          <p:nvPr/>
        </p:nvSpPr>
        <p:spPr>
          <a:xfrm>
            <a:off x="1655676" y="1311610"/>
            <a:ext cx="5832648" cy="252028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 </a:t>
            </a:r>
            <a:r>
              <a:rPr lang="zh-CN" altLang="en-US" dirty="0"/>
              <a:t>“两弹一星”的研制成功，显示了中华民族的创造能力，在国内外产生了巨大而深远的影响。打破了超级大国的核讹诈和核垄断，奠定了我国在国际事务中的重要地位，振奋了国威、军威，极大地鼓舞了中国人民的志气，增强了中华民族的凝聚力。　</a:t>
            </a:r>
            <a:endParaRPr kumimoji="1" lang="zh-CN" altLang="en-US" dirty="0"/>
          </a:p>
        </p:txBody>
      </p:sp>
    </p:spTree>
    <p:extLst>
      <p:ext uri="{BB962C8B-B14F-4D97-AF65-F5344CB8AC3E}">
        <p14:creationId xmlns:p14="http://schemas.microsoft.com/office/powerpoint/2010/main" val="150009242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第三部分</a:t>
              </a:r>
            </a:p>
          </p:txBody>
        </p:sp>
      </p:grpSp>
      <p:sp>
        <p:nvSpPr>
          <p:cNvPr id="15" name="TextBox 17"/>
          <p:cNvSpPr txBox="1">
            <a:spLocks noChangeArrowheads="1"/>
          </p:cNvSpPr>
          <p:nvPr/>
        </p:nvSpPr>
        <p:spPr bwMode="auto">
          <a:xfrm>
            <a:off x="4009776" y="3062695"/>
            <a:ext cx="4954712" cy="56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功勋人物</a:t>
            </a:r>
          </a:p>
        </p:txBody>
      </p:sp>
      <p:grpSp>
        <p:nvGrpSpPr>
          <p:cNvPr id="2" name="组合 1"/>
          <p:cNvGrpSpPr/>
          <p:nvPr/>
        </p:nvGrpSpPr>
        <p:grpSpPr>
          <a:xfrm>
            <a:off x="3851920" y="784107"/>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6642826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60000">
                                          <p:cBhvr additive="base">
                                            <p:cTn id="13"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155DE16-0AA0-C640-8F15-1D979BF9F6E8}"/>
              </a:ext>
            </a:extLst>
          </p:cNvPr>
          <p:cNvSpPr/>
          <p:nvPr/>
        </p:nvSpPr>
        <p:spPr>
          <a:xfrm>
            <a:off x="2195736" y="233361"/>
            <a:ext cx="792088" cy="396044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两弹之父｜邓稼先</a:t>
            </a:r>
            <a:endParaRPr kumimoji="1" lang="zh-CN" altLang="en-US" sz="2400" b="1" dirty="0"/>
          </a:p>
        </p:txBody>
      </p:sp>
      <p:pic>
        <p:nvPicPr>
          <p:cNvPr id="4" name="图片 3">
            <a:extLst>
              <a:ext uri="{FF2B5EF4-FFF2-40B4-BE49-F238E27FC236}">
                <a16:creationId xmlns:a16="http://schemas.microsoft.com/office/drawing/2014/main" id="{E397A4E6-D04A-7E42-8ACA-81B45A6107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83968" y="274576"/>
            <a:ext cx="3153547" cy="3878010"/>
          </a:xfrm>
          <a:prstGeom prst="rect">
            <a:avLst/>
          </a:prstGeom>
        </p:spPr>
      </p:pic>
    </p:spTree>
    <p:extLst>
      <p:ext uri="{BB962C8B-B14F-4D97-AF65-F5344CB8AC3E}">
        <p14:creationId xmlns:p14="http://schemas.microsoft.com/office/powerpoint/2010/main" val="41695495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691680" y="1419622"/>
            <a:ext cx="5570801" cy="2088232"/>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a:p>
            <a:pPr algn="ctr"/>
            <a:r>
              <a:rPr lang="zh-CN" altLang="en-US" dirty="0"/>
              <a:t>邓稼先（</a:t>
            </a:r>
            <a:r>
              <a:rPr lang="en-US" altLang="zh-CN" dirty="0"/>
              <a:t>1924</a:t>
            </a:r>
            <a:r>
              <a:rPr lang="zh-CN" altLang="en-US" dirty="0"/>
              <a:t>年</a:t>
            </a:r>
            <a:r>
              <a:rPr lang="en-US" altLang="zh-CN" dirty="0"/>
              <a:t>6</a:t>
            </a:r>
            <a:r>
              <a:rPr lang="zh-CN" altLang="en-US" dirty="0"/>
              <a:t>月</a:t>
            </a:r>
            <a:r>
              <a:rPr lang="en-US" altLang="zh-CN" dirty="0"/>
              <a:t>25</a:t>
            </a:r>
            <a:r>
              <a:rPr lang="zh-CN" altLang="en-US" dirty="0"/>
              <a:t>日</a:t>
            </a:r>
            <a:r>
              <a:rPr lang="en-US" altLang="zh-CN" dirty="0"/>
              <a:t>—1986</a:t>
            </a:r>
            <a:r>
              <a:rPr lang="zh-CN" altLang="en-US" dirty="0"/>
              <a:t>年</a:t>
            </a:r>
            <a:r>
              <a:rPr lang="en-US" altLang="zh-CN" dirty="0"/>
              <a:t>7</a:t>
            </a:r>
            <a:r>
              <a:rPr lang="zh-CN" altLang="en-US" dirty="0"/>
              <a:t>月</a:t>
            </a:r>
            <a:r>
              <a:rPr lang="en-US" altLang="zh-CN" dirty="0"/>
              <a:t>29</a:t>
            </a:r>
            <a:r>
              <a:rPr lang="zh-CN" altLang="en-US" dirty="0"/>
              <a:t>日），设计原子弹、氢弹并使其爆破成功，完成氢弹研制和试验工作。他是中国核武器理论的奠基者，是原子弹、氢弹成功的关键人物之一。</a:t>
            </a:r>
            <a:br>
              <a:rPr kumimoji="1" lang="zh-CN" altLang="en-US" dirty="0"/>
            </a:br>
            <a:endParaRPr kumimoji="1" lang="zh-CN" altLang="en-US" dirty="0"/>
          </a:p>
        </p:txBody>
      </p:sp>
    </p:spTree>
    <p:extLst>
      <p:ext uri="{BB962C8B-B14F-4D97-AF65-F5344CB8AC3E}">
        <p14:creationId xmlns:p14="http://schemas.microsoft.com/office/powerpoint/2010/main" val="421167372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467544" y="339502"/>
            <a:ext cx="2448271" cy="4320480"/>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Times New Roman" panose="02020603050405020304" pitchFamily="18" charset="0"/>
                <a:cs typeface="Times New Roman" panose="02020603050405020304" pitchFamily="18" charset="0"/>
              </a:rPr>
              <a:t>邓稼先于</a:t>
            </a:r>
            <a:r>
              <a:rPr lang="en-US" altLang="zh-CN" dirty="0">
                <a:latin typeface="Times New Roman" panose="02020603050405020304" pitchFamily="18" charset="0"/>
                <a:cs typeface="Times New Roman" panose="02020603050405020304" pitchFamily="18" charset="0"/>
              </a:rPr>
              <a:t>1924</a:t>
            </a:r>
            <a:r>
              <a:rPr lang="zh-CN" altLang="en-US" dirty="0">
                <a:latin typeface="Times New Roman" panose="02020603050405020304" pitchFamily="18" charset="0"/>
                <a:cs typeface="Times New Roman" panose="02020603050405020304" pitchFamily="18" charset="0"/>
              </a:rPr>
              <a:t>年出生在安徽省怀宁县。在北平上完小学和中学以后，于</a:t>
            </a:r>
            <a:r>
              <a:rPr lang="en-US" altLang="zh-CN" dirty="0">
                <a:latin typeface="Times New Roman" panose="02020603050405020304" pitchFamily="18" charset="0"/>
                <a:cs typeface="Times New Roman" panose="02020603050405020304" pitchFamily="18" charset="0"/>
              </a:rPr>
              <a:t>1945</a:t>
            </a:r>
            <a:r>
              <a:rPr lang="zh-CN" altLang="en-US" dirty="0">
                <a:latin typeface="Times New Roman" panose="02020603050405020304" pitchFamily="18" charset="0"/>
                <a:cs typeface="Times New Roman" panose="02020603050405020304" pitchFamily="18" charset="0"/>
              </a:rPr>
              <a:t>年自昆明西南联大毕业。</a:t>
            </a:r>
            <a:r>
              <a:rPr lang="en-US" altLang="zh-CN" dirty="0">
                <a:latin typeface="Times New Roman" panose="02020603050405020304" pitchFamily="18" charset="0"/>
                <a:cs typeface="Times New Roman" panose="02020603050405020304" pitchFamily="18" charset="0"/>
              </a:rPr>
              <a:t>1948</a:t>
            </a:r>
            <a:r>
              <a:rPr lang="zh-CN" altLang="en-US" dirty="0">
                <a:latin typeface="Times New Roman" panose="02020603050405020304" pitchFamily="18" charset="0"/>
                <a:cs typeface="Times New Roman" panose="02020603050405020304" pitchFamily="18" charset="0"/>
              </a:rPr>
              <a:t>年到</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年赴美国普渡大学读理论物理，获得博士学位后立即乘船回国，</a:t>
            </a:r>
            <a:r>
              <a:rPr lang="en-US" altLang="zh-CN" dirty="0">
                <a:latin typeface="Times New Roman" panose="02020603050405020304" pitchFamily="18" charset="0"/>
                <a:cs typeface="Times New Roman" panose="02020603050405020304" pitchFamily="18" charset="0"/>
              </a:rPr>
              <a:t>1950</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月到中国科学院工作。</a:t>
            </a:r>
          </a:p>
        </p:txBody>
      </p:sp>
      <p:pic>
        <p:nvPicPr>
          <p:cNvPr id="4" name="图片 3" descr="人们站在一起合影的黑白照片&#10;&#10;描述已自动生成">
            <a:extLst>
              <a:ext uri="{FF2B5EF4-FFF2-40B4-BE49-F238E27FC236}">
                <a16:creationId xmlns:a16="http://schemas.microsoft.com/office/drawing/2014/main" id="{C1F70633-49AF-CF44-B13B-E8BB6D411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1069851"/>
            <a:ext cx="4881710" cy="2859782"/>
          </a:xfrm>
          <a:prstGeom prst="rect">
            <a:avLst/>
          </a:prstGeom>
        </p:spPr>
      </p:pic>
    </p:spTree>
    <p:extLst>
      <p:ext uri="{BB962C8B-B14F-4D97-AF65-F5344CB8AC3E}">
        <p14:creationId xmlns:p14="http://schemas.microsoft.com/office/powerpoint/2010/main" val="34329977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316011" y="339502"/>
            <a:ext cx="2448271" cy="4320480"/>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Times New Roman" panose="02020603050405020304" pitchFamily="18" charset="0"/>
                <a:cs typeface="Times New Roman" panose="02020603050405020304" pitchFamily="18" charset="0"/>
              </a:rPr>
              <a:t>1958</a:t>
            </a:r>
            <a:r>
              <a:rPr lang="zh-CN" altLang="en-US" sz="1600" dirty="0">
                <a:latin typeface="Times New Roman" panose="02020603050405020304" pitchFamily="18" charset="0"/>
                <a:cs typeface="Times New Roman" panose="02020603050405020304" pitchFamily="18" charset="0"/>
              </a:rPr>
              <a:t>年秋，二机部副部长钱三强找到邓稼先，说“国家要放一个‘大炮仗’”，征询他是否愿意参加这项必须严格保密的工作。邓稼先义无反顾地同意，回家对妻子只说自己“要调动工作”，不能再照顾家和孩子，通信也困难。妻子表示支持。从此，邓稼先的名字便在刊物和对外联络中消失，他的身影只出现在严格警卫的深院和大漠戈壁。</a:t>
            </a:r>
          </a:p>
        </p:txBody>
      </p:sp>
      <p:pic>
        <p:nvPicPr>
          <p:cNvPr id="3" name="图片 2">
            <a:extLst>
              <a:ext uri="{FF2B5EF4-FFF2-40B4-BE49-F238E27FC236}">
                <a16:creationId xmlns:a16="http://schemas.microsoft.com/office/drawing/2014/main" id="{889C89C7-8866-9A4A-8E32-E962C6F46344}"/>
              </a:ext>
            </a:extLst>
          </p:cNvPr>
          <p:cNvPicPr>
            <a:picLocks noChangeAspect="1"/>
          </p:cNvPicPr>
          <p:nvPr/>
        </p:nvPicPr>
        <p:blipFill>
          <a:blip r:embed="rId4"/>
          <a:stretch>
            <a:fillRect/>
          </a:stretch>
        </p:blipFill>
        <p:spPr>
          <a:xfrm>
            <a:off x="4572000" y="457783"/>
            <a:ext cx="3255989" cy="4083918"/>
          </a:xfrm>
          <a:prstGeom prst="rect">
            <a:avLst/>
          </a:prstGeom>
          <a:effectLst>
            <a:outerShdw blurRad="50800" dist="50800" dir="5400000" sx="105000" sy="105000" algn="ctr" rotWithShape="0">
              <a:srgbClr val="000000">
                <a:alpha val="8606"/>
              </a:srgbClr>
            </a:outerShdw>
          </a:effectLst>
        </p:spPr>
      </p:pic>
    </p:spTree>
    <p:extLst>
      <p:ext uri="{BB962C8B-B14F-4D97-AF65-F5344CB8AC3E}">
        <p14:creationId xmlns:p14="http://schemas.microsoft.com/office/powerpoint/2010/main" val="3406823588"/>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683568" y="339502"/>
            <a:ext cx="1728192" cy="4320480"/>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这以后的</a:t>
            </a:r>
            <a:r>
              <a:rPr lang="en-US" altLang="zh-CN" dirty="0"/>
              <a:t>28</a:t>
            </a:r>
            <a:r>
              <a:rPr lang="zh-CN" altLang="en-US" dirty="0"/>
              <a:t>年间，邓稼先始终站在中国原子武器设计制造和研究的第一线，领导许多学者和技术人员，成功地设计了中国的原子弹和氢弹，把中华民族国防自卫武器引导到了世界先进水平。</a:t>
            </a:r>
          </a:p>
        </p:txBody>
      </p:sp>
      <p:pic>
        <p:nvPicPr>
          <p:cNvPr id="4" name="图片 3" descr="穿黑色衣服的人在房间里&#10;&#10;描述已自动生成">
            <a:extLst>
              <a:ext uri="{FF2B5EF4-FFF2-40B4-BE49-F238E27FC236}">
                <a16:creationId xmlns:a16="http://schemas.microsoft.com/office/drawing/2014/main" id="{EA77392B-F4DA-074D-A555-0D7E186A4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961839"/>
            <a:ext cx="5155637" cy="3075806"/>
          </a:xfrm>
          <a:prstGeom prst="rect">
            <a:avLst/>
          </a:prstGeom>
        </p:spPr>
      </p:pic>
    </p:spTree>
    <p:extLst>
      <p:ext uri="{BB962C8B-B14F-4D97-AF65-F5344CB8AC3E}">
        <p14:creationId xmlns:p14="http://schemas.microsoft.com/office/powerpoint/2010/main" val="258024401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763688" y="1203598"/>
            <a:ext cx="5616624" cy="2448272"/>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        </a:t>
            </a:r>
            <a:r>
              <a:rPr kumimoji="1" lang="en-US" altLang="zh-CN" dirty="0"/>
              <a:t>1967</a:t>
            </a:r>
            <a:r>
              <a:rPr kumimoji="1" lang="zh-CN" altLang="en-US" dirty="0"/>
              <a:t>年以后邓稼先继续他的工作，至死不懈，对国防武器作出了许多新的巨大贡献。</a:t>
            </a:r>
            <a:r>
              <a:rPr kumimoji="1" lang="en-US" altLang="zh-CN" dirty="0"/>
              <a:t>1985</a:t>
            </a:r>
            <a:r>
              <a:rPr kumimoji="1" lang="zh-CN" altLang="en-US" dirty="0"/>
              <a:t>年</a:t>
            </a:r>
            <a:r>
              <a:rPr kumimoji="1" lang="en-US" altLang="zh-CN" dirty="0"/>
              <a:t>8</a:t>
            </a:r>
            <a:r>
              <a:rPr kumimoji="1" lang="zh-CN" altLang="en-US" dirty="0"/>
              <a:t>月邓稼先做了切除直肠癌的手术。次年</a:t>
            </a:r>
            <a:r>
              <a:rPr kumimoji="1" lang="en-US" altLang="zh-CN" dirty="0"/>
              <a:t>3</a:t>
            </a:r>
            <a:r>
              <a:rPr kumimoji="1" lang="zh-CN" altLang="en-US" dirty="0"/>
              <a:t>月又做了第二次手术。在这期间他和于敏联合署名写了一份关于</a:t>
            </a:r>
            <a:r>
              <a:rPr kumimoji="1" lang="zh-CN" altLang="en" dirty="0"/>
              <a:t>中</a:t>
            </a:r>
            <a:r>
              <a:rPr kumimoji="1" lang="zh-CN" altLang="en-US" dirty="0"/>
              <a:t>华人民共和国核武器发展的建议书。</a:t>
            </a:r>
            <a:r>
              <a:rPr kumimoji="1" lang="en-US" altLang="zh-CN" dirty="0"/>
              <a:t>1986</a:t>
            </a:r>
            <a:r>
              <a:rPr kumimoji="1" lang="zh-CN" altLang="en-US" dirty="0"/>
              <a:t>年</a:t>
            </a:r>
            <a:r>
              <a:rPr kumimoji="1" lang="en-US" altLang="zh-CN" dirty="0"/>
              <a:t>5</a:t>
            </a:r>
            <a:r>
              <a:rPr kumimoji="1" lang="zh-CN" altLang="en-US" dirty="0"/>
              <a:t>月邓稼先做了第三次手术，</a:t>
            </a:r>
            <a:r>
              <a:rPr kumimoji="1" lang="en-US" altLang="zh-CN" dirty="0"/>
              <a:t>7</a:t>
            </a:r>
            <a:r>
              <a:rPr kumimoji="1" lang="zh-CN" altLang="en-US" dirty="0"/>
              <a:t>月</a:t>
            </a:r>
            <a:r>
              <a:rPr kumimoji="1" lang="en-US" altLang="zh-CN" dirty="0"/>
              <a:t>29</a:t>
            </a:r>
            <a:r>
              <a:rPr kumimoji="1" lang="zh-CN" altLang="en-US" dirty="0"/>
              <a:t>日因全身大出血而逝世。“鞠躬尽瘁</a:t>
            </a:r>
            <a:r>
              <a:rPr kumimoji="1" lang="en-US" altLang="zh-CN" dirty="0"/>
              <a:t>,</a:t>
            </a:r>
            <a:r>
              <a:rPr kumimoji="1" lang="zh-CN" altLang="en-US" dirty="0"/>
              <a:t>死而后已”正好准确地描述了他的一生。</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97198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155DE16-0AA0-C640-8F15-1D979BF9F6E8}"/>
              </a:ext>
            </a:extLst>
          </p:cNvPr>
          <p:cNvSpPr/>
          <p:nvPr/>
        </p:nvSpPr>
        <p:spPr>
          <a:xfrm>
            <a:off x="2195736" y="233361"/>
            <a:ext cx="792088" cy="396044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航天之父</a:t>
            </a:r>
            <a:endParaRPr kumimoji="1" lang="en-US" altLang="zh-CN" sz="2400" b="1" dirty="0"/>
          </a:p>
          <a:p>
            <a:pPr algn="ctr"/>
            <a:r>
              <a:rPr kumimoji="1" lang="en-US" altLang="zh-CN" sz="2400" b="1" dirty="0"/>
              <a:t>|</a:t>
            </a:r>
          </a:p>
          <a:p>
            <a:pPr algn="ctr"/>
            <a:r>
              <a:rPr kumimoji="1" lang="zh-CN" altLang="en-US" sz="2400" b="1" dirty="0"/>
              <a:t>钱学森</a:t>
            </a:r>
          </a:p>
        </p:txBody>
      </p:sp>
      <p:pic>
        <p:nvPicPr>
          <p:cNvPr id="4" name="图片 3">
            <a:extLst>
              <a:ext uri="{FF2B5EF4-FFF2-40B4-BE49-F238E27FC236}">
                <a16:creationId xmlns:a16="http://schemas.microsoft.com/office/drawing/2014/main" id="{E397A4E6-D04A-7E42-8ACA-81B45A6107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2180" y="233361"/>
            <a:ext cx="3137122" cy="3960440"/>
          </a:xfrm>
          <a:prstGeom prst="rect">
            <a:avLst/>
          </a:prstGeom>
        </p:spPr>
      </p:pic>
    </p:spTree>
    <p:extLst>
      <p:ext uri="{BB962C8B-B14F-4D97-AF65-F5344CB8AC3E}">
        <p14:creationId xmlns:p14="http://schemas.microsoft.com/office/powerpoint/2010/main" val="75103391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691680" y="843558"/>
            <a:ext cx="5570801" cy="2808312"/>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a:p>
            <a:pPr algn="ctr"/>
            <a:endParaRPr kumimoji="1" lang="en-US" altLang="zh-CN" dirty="0"/>
          </a:p>
          <a:p>
            <a:pPr algn="ctr"/>
            <a:r>
              <a:rPr lang="zh-CN" altLang="en-US" dirty="0"/>
              <a:t>钱学森（</a:t>
            </a:r>
            <a:r>
              <a:rPr lang="en-US" altLang="zh-CN" dirty="0"/>
              <a:t>1911</a:t>
            </a:r>
            <a:r>
              <a:rPr lang="zh-CN" altLang="en-US" dirty="0"/>
              <a:t>年</a:t>
            </a:r>
            <a:r>
              <a:rPr lang="en-US" altLang="zh-CN" dirty="0"/>
              <a:t>12</a:t>
            </a:r>
            <a:r>
              <a:rPr lang="zh-CN" altLang="en-US" dirty="0"/>
              <a:t>月</a:t>
            </a:r>
            <a:r>
              <a:rPr lang="en-US" altLang="zh-CN" dirty="0"/>
              <a:t>11</a:t>
            </a:r>
            <a:r>
              <a:rPr lang="zh-CN" altLang="en-US" dirty="0"/>
              <a:t>日</a:t>
            </a:r>
            <a:r>
              <a:rPr lang="en-US" altLang="zh-CN" dirty="0"/>
              <a:t>—2009</a:t>
            </a:r>
            <a:r>
              <a:rPr lang="zh-CN" altLang="en-US" dirty="0"/>
              <a:t>年</a:t>
            </a:r>
            <a:r>
              <a:rPr lang="en-US" altLang="zh-CN" dirty="0"/>
              <a:t>10</a:t>
            </a:r>
            <a:r>
              <a:rPr lang="zh-CN" altLang="en-US" dirty="0"/>
              <a:t>月</a:t>
            </a:r>
            <a:r>
              <a:rPr lang="en-US" altLang="zh-CN" dirty="0"/>
              <a:t>31</a:t>
            </a:r>
            <a:r>
              <a:rPr lang="zh-CN" altLang="en-US" dirty="0"/>
              <a:t>日），主导火箭、导弹、航天器研制。他是一个战略科学家，在回国前就已经是享誉世界的导弹专家，他提出了中国火箭导弹技术发展的整体方案，除了导弹方面，他在“两弹结合”，航天领域，都有开创性贡献。他被誉为“导弹之父”“火箭之父”是我国名副其实的航天技术发展领军人物。</a:t>
            </a:r>
            <a:br>
              <a:rPr kumimoji="1" lang="zh-CN" altLang="en-US" dirty="0"/>
            </a:br>
            <a:endParaRPr kumimoji="1" lang="zh-CN" altLang="en-US" dirty="0"/>
          </a:p>
        </p:txBody>
      </p:sp>
    </p:spTree>
    <p:extLst>
      <p:ext uri="{BB962C8B-B14F-4D97-AF65-F5344CB8AC3E}">
        <p14:creationId xmlns:p14="http://schemas.microsoft.com/office/powerpoint/2010/main" val="165724609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第一部分</a:t>
              </a:r>
            </a:p>
          </p:txBody>
        </p:sp>
      </p:grpSp>
      <p:sp>
        <p:nvSpPr>
          <p:cNvPr id="15" name="TextBox 17"/>
          <p:cNvSpPr txBox="1">
            <a:spLocks noChangeArrowheads="1"/>
          </p:cNvSpPr>
          <p:nvPr/>
        </p:nvSpPr>
        <p:spPr bwMode="auto">
          <a:xfrm>
            <a:off x="4009776" y="3062695"/>
            <a:ext cx="3888432" cy="56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国际形势</a:t>
            </a:r>
          </a:p>
        </p:txBody>
      </p:sp>
      <p:grpSp>
        <p:nvGrpSpPr>
          <p:cNvPr id="2" name="组合 1"/>
          <p:cNvGrpSpPr/>
          <p:nvPr/>
        </p:nvGrpSpPr>
        <p:grpSpPr>
          <a:xfrm>
            <a:off x="3851920" y="784107"/>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430308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60000">
                                          <p:cBhvr additive="base">
                                            <p:cTn id="13"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74A1D3B5-593A-194E-8075-4249B6985189}"/>
              </a:ext>
            </a:extLst>
          </p:cNvPr>
          <p:cNvSpPr/>
          <p:nvPr/>
        </p:nvSpPr>
        <p:spPr>
          <a:xfrm>
            <a:off x="899592" y="1131590"/>
            <a:ext cx="2808312" cy="273630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altLang="zh-CN" sz="1600" dirty="0"/>
              <a:t>1950</a:t>
            </a:r>
            <a:r>
              <a:rPr lang="zh-CN" altLang="en-US" sz="1600" dirty="0"/>
              <a:t>年开始争取回归祖国，当时美国海军次长金布尔说：“钱学森无论走到哪里，都抵得上</a:t>
            </a:r>
            <a:r>
              <a:rPr lang="en-US" altLang="zh-CN" sz="1600" dirty="0"/>
              <a:t>5</a:t>
            </a:r>
            <a:r>
              <a:rPr lang="zh-CN" altLang="en-US" sz="1600" dirty="0"/>
              <a:t>个师的兵力，我宁可把他击毙在美国也不能让他离开。”因此钱学森受到美国政府迫害，失去自由。</a:t>
            </a:r>
            <a:endParaRPr lang="en-US" altLang="zh-CN" sz="1600" dirty="0"/>
          </a:p>
        </p:txBody>
      </p:sp>
      <p:pic>
        <p:nvPicPr>
          <p:cNvPr id="4" name="Picture 3" descr="5">
            <a:extLst>
              <a:ext uri="{FF2B5EF4-FFF2-40B4-BE49-F238E27FC236}">
                <a16:creationId xmlns:a16="http://schemas.microsoft.com/office/drawing/2014/main" id="{2CE72BF6-261C-DD4C-BEE2-50F72527D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66142"/>
            <a:ext cx="3121025" cy="4267200"/>
          </a:xfrm>
          <a:prstGeom prst="round2DiagRect">
            <a:avLst>
              <a:gd name="adj1" fmla="val 0"/>
              <a:gd name="adj2" fmla="val 0"/>
            </a:avLst>
          </a:prstGeom>
          <a:ln w="88900" cap="sq">
            <a:solidFill>
              <a:srgbClr val="FFFFFF"/>
            </a:solidFill>
            <a:miter lim="800000"/>
          </a:ln>
          <a:effectLst>
            <a:outerShdw sx="1000" sy="1000" algn="tl"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8669"/>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827584" y="195486"/>
            <a:ext cx="3168352" cy="4608512"/>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1955</a:t>
            </a:r>
            <a:r>
              <a:rPr lang="zh-CN" altLang="en-US" dirty="0"/>
              <a:t>年</a:t>
            </a:r>
            <a:r>
              <a:rPr lang="en-US" altLang="zh-CN" dirty="0"/>
              <a:t>,</a:t>
            </a:r>
            <a:r>
              <a:rPr lang="zh-CN" altLang="en-US" dirty="0"/>
              <a:t>经过周恩来总理在与美国外交谈判上的不断努力</a:t>
            </a:r>
            <a:r>
              <a:rPr lang="en-US" altLang="zh-CN" dirty="0"/>
              <a:t>——</a:t>
            </a:r>
            <a:r>
              <a:rPr lang="zh-CN" altLang="en-US" dirty="0"/>
              <a:t>甚至包括了不惜释放</a:t>
            </a:r>
            <a:r>
              <a:rPr lang="en-US" altLang="zh-CN" dirty="0"/>
              <a:t>11</a:t>
            </a:r>
            <a:r>
              <a:rPr lang="zh-CN" altLang="en-US" dirty="0"/>
              <a:t>名在朝鲜战争中俘获的美军飞行员作为交换</a:t>
            </a:r>
            <a:r>
              <a:rPr lang="en-US" altLang="zh-CN" dirty="0"/>
              <a:t>,1955</a:t>
            </a:r>
            <a:r>
              <a:rPr lang="zh-CN" altLang="en-US" dirty="0"/>
              <a:t>年</a:t>
            </a:r>
            <a:r>
              <a:rPr lang="en-US" altLang="zh-CN" dirty="0"/>
              <a:t>8</a:t>
            </a:r>
            <a:r>
              <a:rPr lang="zh-CN" altLang="en-US" dirty="0"/>
              <a:t>月</a:t>
            </a:r>
            <a:r>
              <a:rPr lang="en-US" altLang="zh-CN" dirty="0"/>
              <a:t>4</a:t>
            </a:r>
            <a:r>
              <a:rPr lang="zh-CN" altLang="en-US" dirty="0"/>
              <a:t>日</a:t>
            </a:r>
            <a:r>
              <a:rPr lang="en-US" altLang="zh-CN" dirty="0"/>
              <a:t>,</a:t>
            </a:r>
            <a:r>
              <a:rPr lang="zh-CN" altLang="en-US" dirty="0"/>
              <a:t>钱学森收到了美国移民局允许他回国的通知。</a:t>
            </a:r>
            <a:r>
              <a:rPr lang="en-US" altLang="zh-CN" dirty="0"/>
              <a:t>1955</a:t>
            </a:r>
            <a:r>
              <a:rPr lang="zh-CN" altLang="en-US" dirty="0"/>
              <a:t>年</a:t>
            </a:r>
            <a:r>
              <a:rPr lang="en-US" altLang="zh-CN" dirty="0"/>
              <a:t>9</a:t>
            </a:r>
            <a:r>
              <a:rPr lang="zh-CN" altLang="en-US" dirty="0"/>
              <a:t>月</a:t>
            </a:r>
            <a:r>
              <a:rPr lang="en-US" altLang="zh-CN" dirty="0"/>
              <a:t>17</a:t>
            </a:r>
            <a:r>
              <a:rPr lang="zh-CN" altLang="en-US" dirty="0"/>
              <a:t>日</a:t>
            </a:r>
            <a:r>
              <a:rPr lang="en-US" altLang="zh-CN" dirty="0"/>
              <a:t>,</a:t>
            </a:r>
            <a:r>
              <a:rPr lang="zh-CN" altLang="en-US" dirty="0"/>
              <a:t>钱学森回国愿望终于得以实现了</a:t>
            </a:r>
            <a:r>
              <a:rPr lang="en-US" altLang="zh-CN" dirty="0"/>
              <a:t>,</a:t>
            </a:r>
            <a:r>
              <a:rPr lang="zh-CN" altLang="en-US" dirty="0"/>
              <a:t>这一天钱学森携带妻子蒋英和一双幼小的儿女</a:t>
            </a:r>
            <a:r>
              <a:rPr lang="en-US" altLang="zh-CN" dirty="0"/>
              <a:t>,</a:t>
            </a:r>
            <a:r>
              <a:rPr lang="zh-CN" altLang="en-US" dirty="0"/>
              <a:t>登上了“克利夫兰总统号”轮船</a:t>
            </a:r>
            <a:r>
              <a:rPr lang="en-US" altLang="zh-CN" dirty="0"/>
              <a:t>,</a:t>
            </a:r>
            <a:r>
              <a:rPr lang="zh-CN" altLang="en-US" dirty="0"/>
              <a:t>踏上返回祖国的旅途。</a:t>
            </a:r>
            <a:r>
              <a:rPr lang="en-US" altLang="zh-CN" dirty="0"/>
              <a:t>1955</a:t>
            </a:r>
            <a:r>
              <a:rPr lang="zh-CN" altLang="en-US" dirty="0"/>
              <a:t>年</a:t>
            </a:r>
            <a:r>
              <a:rPr lang="en-US" altLang="zh-CN" dirty="0"/>
              <a:t>10</a:t>
            </a:r>
            <a:r>
              <a:rPr lang="zh-CN" altLang="en-US" dirty="0"/>
              <a:t>月</a:t>
            </a:r>
            <a:r>
              <a:rPr lang="en-US" altLang="zh-CN" dirty="0"/>
              <a:t>8</a:t>
            </a:r>
            <a:r>
              <a:rPr lang="zh-CN" altLang="en-US" dirty="0"/>
              <a:t>日</a:t>
            </a:r>
            <a:r>
              <a:rPr lang="en-US" altLang="zh-CN" dirty="0"/>
              <a:t>,</a:t>
            </a:r>
            <a:r>
              <a:rPr lang="zh-CN" altLang="en-US" dirty="0"/>
              <a:t>钱学森一家终于回到了自己魂牵梦绕的祖国</a:t>
            </a:r>
            <a:r>
              <a:rPr lang="en-US" altLang="zh-CN" dirty="0"/>
              <a:t>,</a:t>
            </a:r>
            <a:r>
              <a:rPr lang="zh-CN" altLang="en-US" dirty="0"/>
              <a:t>回到自己的故乡。</a:t>
            </a:r>
          </a:p>
        </p:txBody>
      </p:sp>
      <p:pic>
        <p:nvPicPr>
          <p:cNvPr id="5" name="图片 4" descr="一群人在桌子前喝饮料&#10;&#10;中度可信度描述已自动生成">
            <a:extLst>
              <a:ext uri="{FF2B5EF4-FFF2-40B4-BE49-F238E27FC236}">
                <a16:creationId xmlns:a16="http://schemas.microsoft.com/office/drawing/2014/main" id="{9E7B1F4B-5B8A-1C44-B29F-E48D615D6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1236228"/>
            <a:ext cx="4310258" cy="2671043"/>
          </a:xfrm>
          <a:prstGeom prst="rect">
            <a:avLst/>
          </a:prstGeom>
        </p:spPr>
      </p:pic>
    </p:spTree>
    <p:extLst>
      <p:ext uri="{BB962C8B-B14F-4D97-AF65-F5344CB8AC3E}">
        <p14:creationId xmlns:p14="http://schemas.microsoft.com/office/powerpoint/2010/main" val="349212950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467544" y="580882"/>
            <a:ext cx="3960440" cy="3810000"/>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1956</a:t>
            </a:r>
            <a:r>
              <a:rPr lang="zh-CN" altLang="en-US" dirty="0"/>
              <a:t>年初</a:t>
            </a:r>
            <a:r>
              <a:rPr lang="en-US" altLang="zh-CN" dirty="0"/>
              <a:t>,</a:t>
            </a:r>
            <a:r>
              <a:rPr lang="zh-CN" altLang="en-US" dirty="0"/>
              <a:t>他向中共中央、国务院提出</a:t>
            </a:r>
            <a:r>
              <a:rPr lang="en-US" altLang="zh-CN" dirty="0"/>
              <a:t>《</a:t>
            </a:r>
            <a:r>
              <a:rPr lang="zh-CN" altLang="en-US" dirty="0"/>
              <a:t>建立我国国防航空工业的意见书</a:t>
            </a:r>
            <a:r>
              <a:rPr lang="en-US" altLang="zh-CN" dirty="0"/>
              <a:t>》</a:t>
            </a:r>
            <a:r>
              <a:rPr lang="zh-CN" altLang="en-US" dirty="0"/>
              <a:t>；同年，国务院、中央军委根据他的建议，成立了导弹、航空科学研究的领导机构</a:t>
            </a:r>
            <a:r>
              <a:rPr lang="en-US" altLang="zh-CN" dirty="0"/>
              <a:t>——</a:t>
            </a:r>
            <a:r>
              <a:rPr lang="zh-CN" altLang="en-US" dirty="0"/>
              <a:t>航空工业委员会，并任命他为委员。</a:t>
            </a:r>
            <a:endParaRPr lang="en-US" altLang="zh-CN" dirty="0"/>
          </a:p>
          <a:p>
            <a:endParaRPr lang="zh-CN" altLang="en-US" dirty="0"/>
          </a:p>
          <a:p>
            <a:r>
              <a:rPr lang="en-US" altLang="zh-CN" dirty="0"/>
              <a:t>1956</a:t>
            </a:r>
            <a:r>
              <a:rPr lang="zh-CN" altLang="en-US" dirty="0"/>
              <a:t>年参加中国第一次</a:t>
            </a:r>
            <a:r>
              <a:rPr lang="en-US" altLang="zh-CN" dirty="0"/>
              <a:t>5</a:t>
            </a:r>
            <a:r>
              <a:rPr lang="zh-CN" altLang="en-US" dirty="0"/>
              <a:t>年科学规划的确定，钱学森与钱伟长、钱三强一起，被周恩来称为中国科技界的“三钱”，钱学森受命组建中国第一个火箭、导弹研究所</a:t>
            </a:r>
            <a:r>
              <a:rPr lang="en-US" altLang="zh-CN" dirty="0"/>
              <a:t>—</a:t>
            </a:r>
            <a:r>
              <a:rPr lang="zh-CN" altLang="en-US" dirty="0"/>
              <a:t>国防部第五硏究院并担任首任院长。</a:t>
            </a:r>
          </a:p>
        </p:txBody>
      </p:sp>
      <p:pic>
        <p:nvPicPr>
          <p:cNvPr id="4" name="图片 3" descr="男人手上拿着纸&#10;&#10;中度可信度描述已自动生成">
            <a:extLst>
              <a:ext uri="{FF2B5EF4-FFF2-40B4-BE49-F238E27FC236}">
                <a16:creationId xmlns:a16="http://schemas.microsoft.com/office/drawing/2014/main" id="{0CB87D7D-0039-6246-81F8-81BB134BF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594742"/>
            <a:ext cx="3060700" cy="3810000"/>
          </a:xfrm>
          <a:prstGeom prst="rect">
            <a:avLst/>
          </a:prstGeom>
        </p:spPr>
      </p:pic>
    </p:spTree>
    <p:extLst>
      <p:ext uri="{BB962C8B-B14F-4D97-AF65-F5344CB8AC3E}">
        <p14:creationId xmlns:p14="http://schemas.microsoft.com/office/powerpoint/2010/main" val="41548992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043608" y="577747"/>
            <a:ext cx="2880320" cy="3810000"/>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他主持完成了“喷气和火箭技术的建立”规划，参与了近程导弹、中近程导弹和中国第一颗人造地球卫星的研制，直接领导了用中近程导弹运载原子弹“两弹结合”试验，参与制定了中国近程导弹运载原子弹“两弹结合”试验，参与制定了中国第一个星际航空的发展规划。</a:t>
            </a:r>
          </a:p>
        </p:txBody>
      </p:sp>
      <p:pic>
        <p:nvPicPr>
          <p:cNvPr id="4" name="图片 3">
            <a:extLst>
              <a:ext uri="{FF2B5EF4-FFF2-40B4-BE49-F238E27FC236}">
                <a16:creationId xmlns:a16="http://schemas.microsoft.com/office/drawing/2014/main" id="{0CB87D7D-0039-6246-81F8-81BB134BFE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3561" y="593426"/>
            <a:ext cx="3060700" cy="3778641"/>
          </a:xfrm>
          <a:prstGeom prst="rect">
            <a:avLst/>
          </a:prstGeom>
        </p:spPr>
      </p:pic>
    </p:spTree>
    <p:extLst>
      <p:ext uri="{BB962C8B-B14F-4D97-AF65-F5344CB8AC3E}">
        <p14:creationId xmlns:p14="http://schemas.microsoft.com/office/powerpoint/2010/main" val="10907339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155DE16-0AA0-C640-8F15-1D979BF9F6E8}"/>
              </a:ext>
            </a:extLst>
          </p:cNvPr>
          <p:cNvSpPr/>
          <p:nvPr/>
        </p:nvSpPr>
        <p:spPr>
          <a:xfrm>
            <a:off x="2195736" y="233361"/>
            <a:ext cx="792088" cy="396044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卫星之父</a:t>
            </a:r>
            <a:endParaRPr kumimoji="1" lang="en-US" altLang="zh-CN" sz="2400" b="1" dirty="0"/>
          </a:p>
          <a:p>
            <a:pPr algn="ctr"/>
            <a:r>
              <a:rPr kumimoji="1" lang="en-US" altLang="zh-CN" sz="2400" b="1" dirty="0"/>
              <a:t>|</a:t>
            </a:r>
          </a:p>
          <a:p>
            <a:pPr algn="ctr"/>
            <a:r>
              <a:rPr kumimoji="1" lang="zh-CN" altLang="en-US" sz="2400" b="1" dirty="0"/>
              <a:t>孙家栋</a:t>
            </a:r>
          </a:p>
        </p:txBody>
      </p:sp>
      <p:pic>
        <p:nvPicPr>
          <p:cNvPr id="4" name="图片 3" descr="穿着黑色衣服的男人&#10;&#10;描述已自动生成">
            <a:extLst>
              <a:ext uri="{FF2B5EF4-FFF2-40B4-BE49-F238E27FC236}">
                <a16:creationId xmlns:a16="http://schemas.microsoft.com/office/drawing/2014/main" id="{E397A4E6-D04A-7E42-8ACA-81B45A610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233361"/>
            <a:ext cx="3153547" cy="3960440"/>
          </a:xfrm>
          <a:prstGeom prst="rect">
            <a:avLst/>
          </a:prstGeom>
        </p:spPr>
      </p:pic>
    </p:spTree>
    <p:extLst>
      <p:ext uri="{BB962C8B-B14F-4D97-AF65-F5344CB8AC3E}">
        <p14:creationId xmlns:p14="http://schemas.microsoft.com/office/powerpoint/2010/main" val="39061268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691680" y="1419622"/>
            <a:ext cx="5570801" cy="2088232"/>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a:p>
            <a:pPr algn="ctr"/>
            <a:endParaRPr kumimoji="1" lang="en-US" altLang="zh-CN" dirty="0"/>
          </a:p>
          <a:p>
            <a:pPr algn="ctr"/>
            <a:r>
              <a:rPr lang="zh-CN" altLang="en-US" dirty="0"/>
              <a:t>孙家栋（</a:t>
            </a:r>
            <a:r>
              <a:rPr lang="en-US" altLang="zh-CN" dirty="0"/>
              <a:t>1929</a:t>
            </a:r>
            <a:r>
              <a:rPr lang="zh-CN" altLang="en-US" dirty="0"/>
              <a:t>年</a:t>
            </a:r>
            <a:r>
              <a:rPr lang="en-US" altLang="zh-CN" dirty="0"/>
              <a:t>4</a:t>
            </a:r>
            <a:r>
              <a:rPr lang="zh-CN" altLang="en-US" dirty="0"/>
              <a:t>月</a:t>
            </a:r>
            <a:r>
              <a:rPr lang="en-US" altLang="zh-CN" dirty="0"/>
              <a:t>8</a:t>
            </a:r>
            <a:r>
              <a:rPr lang="zh-CN" altLang="en-US" dirty="0"/>
              <a:t>日</a:t>
            </a:r>
            <a:r>
              <a:rPr lang="en-US" altLang="zh-CN" dirty="0"/>
              <a:t>—</a:t>
            </a:r>
            <a:r>
              <a:rPr lang="zh-CN" altLang="en-US" dirty="0"/>
              <a:t>至今），他是我国人造卫星技术和深空探测技术的开拓者之一，从事航天工作</a:t>
            </a:r>
            <a:r>
              <a:rPr lang="en-US" altLang="zh-CN" dirty="0"/>
              <a:t>60</a:t>
            </a:r>
            <a:r>
              <a:rPr lang="zh-CN" altLang="en-US" dirty="0"/>
              <a:t>年来，主持研制了</a:t>
            </a:r>
            <a:r>
              <a:rPr lang="en-US" altLang="zh-CN" dirty="0"/>
              <a:t>45</a:t>
            </a:r>
            <a:r>
              <a:rPr lang="zh-CN" altLang="en-US" dirty="0"/>
              <a:t>颗卫星。担任我国北斗导航系统第一代和第二代工程总设计师，实现了北斗卫星导航系统的组网和应用。</a:t>
            </a:r>
            <a:br>
              <a:rPr kumimoji="1" lang="zh-CN" altLang="en-US" dirty="0"/>
            </a:br>
            <a:endParaRPr kumimoji="1" lang="zh-CN" altLang="en-US" dirty="0"/>
          </a:p>
        </p:txBody>
      </p:sp>
    </p:spTree>
    <p:extLst>
      <p:ext uri="{BB962C8B-B14F-4D97-AF65-F5344CB8AC3E}">
        <p14:creationId xmlns:p14="http://schemas.microsoft.com/office/powerpoint/2010/main" val="159972296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805324" y="1242200"/>
            <a:ext cx="3621396" cy="2350529"/>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孙家栋</a:t>
            </a:r>
            <a:r>
              <a:rPr lang="en-US" altLang="zh-CN" dirty="0"/>
              <a:t>1956</a:t>
            </a:r>
            <a:r>
              <a:rPr lang="zh-CN" altLang="en-US" dirty="0"/>
              <a:t>年</a:t>
            </a:r>
            <a:r>
              <a:rPr lang="en-US" altLang="zh-CN" dirty="0"/>
              <a:t>8</a:t>
            </a:r>
            <a:r>
              <a:rPr lang="zh-CN" altLang="en-US" dirty="0"/>
              <a:t>月加入中国共产党，</a:t>
            </a:r>
            <a:r>
              <a:rPr lang="en-US" altLang="zh-CN" dirty="0"/>
              <a:t>1958</a:t>
            </a:r>
            <a:r>
              <a:rPr lang="zh-CN" altLang="en-US" dirty="0"/>
              <a:t>年毕业于前苏联儒可夫斯基空军工程学院飞机设计专业</a:t>
            </a:r>
            <a:r>
              <a:rPr lang="en-US" altLang="zh-CN" dirty="0"/>
              <a:t>,</a:t>
            </a:r>
            <a:r>
              <a:rPr lang="zh-CN" altLang="en-US" dirty="0"/>
              <a:t>获金质“斯大林奖章”。历任国防部五院一分院设计部研究室主任，总体设计部副主任。</a:t>
            </a:r>
            <a:endParaRPr kumimoji="1" lang="zh-CN" altLang="en-US" dirty="0"/>
          </a:p>
        </p:txBody>
      </p:sp>
      <p:pic>
        <p:nvPicPr>
          <p:cNvPr id="4" name="图片 3" descr="穿着西装笔挺的男子黑白照&#10;&#10;描述已自动生成">
            <a:extLst>
              <a:ext uri="{FF2B5EF4-FFF2-40B4-BE49-F238E27FC236}">
                <a16:creationId xmlns:a16="http://schemas.microsoft.com/office/drawing/2014/main" id="{5973D867-1ACD-B842-A936-F9B6B8CD5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483518"/>
            <a:ext cx="2818974" cy="3867894"/>
          </a:xfrm>
          <a:prstGeom prst="rect">
            <a:avLst/>
          </a:prstGeom>
        </p:spPr>
      </p:pic>
    </p:spTree>
    <p:extLst>
      <p:ext uri="{BB962C8B-B14F-4D97-AF65-F5344CB8AC3E}">
        <p14:creationId xmlns:p14="http://schemas.microsoft.com/office/powerpoint/2010/main" val="368567543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835696" y="195486"/>
            <a:ext cx="5570801" cy="1296144"/>
          </a:xfrm>
          <a:prstGeom prst="roundRect">
            <a:avLst>
              <a:gd name="adj" fmla="val 12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a:t>
            </a:r>
            <a:r>
              <a:rPr lang="en-US" altLang="zh-CN" dirty="0"/>
              <a:t>1958</a:t>
            </a:r>
            <a:r>
              <a:rPr lang="zh-CN" altLang="en-US" dirty="0"/>
              <a:t>年留学归国，孙家栋先后参与了中国第一颗导弹的研制工作，领导第一颗人造卫星“东方红一号”研制工作。</a:t>
            </a:r>
            <a:r>
              <a:rPr lang="en-US" altLang="zh-CN" dirty="0"/>
              <a:t>60</a:t>
            </a:r>
            <a:r>
              <a:rPr lang="zh-CN" altLang="en-US" dirty="0"/>
              <a:t>多年来，所有中国航天发展的关键事件，他都是参与者、亲历者。</a:t>
            </a:r>
            <a:endParaRPr kumimoji="1" lang="zh-CN" altLang="en-US" dirty="0"/>
          </a:p>
        </p:txBody>
      </p:sp>
      <p:pic>
        <p:nvPicPr>
          <p:cNvPr id="4" name="图片 3" descr="男人拿着笔记本电脑&#10;&#10;中度可信度描述已自动生成">
            <a:extLst>
              <a:ext uri="{FF2B5EF4-FFF2-40B4-BE49-F238E27FC236}">
                <a16:creationId xmlns:a16="http://schemas.microsoft.com/office/drawing/2014/main" id="{D47C281E-D880-F245-BA1F-EB71CBB8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683" y="1707654"/>
            <a:ext cx="3754634" cy="2728749"/>
          </a:xfrm>
          <a:prstGeom prst="rect">
            <a:avLst/>
          </a:prstGeom>
        </p:spPr>
      </p:pic>
    </p:spTree>
    <p:extLst>
      <p:ext uri="{BB962C8B-B14F-4D97-AF65-F5344CB8AC3E}">
        <p14:creationId xmlns:p14="http://schemas.microsoft.com/office/powerpoint/2010/main" val="359861729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5" name="图片 4" descr="一群人正在打电话&#10;&#10;描述已自动生成">
            <a:extLst>
              <a:ext uri="{FF2B5EF4-FFF2-40B4-BE49-F238E27FC236}">
                <a16:creationId xmlns:a16="http://schemas.microsoft.com/office/drawing/2014/main" id="{D58F9FFB-CC1A-344B-84B4-D3C8BF4B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519" y="1223550"/>
            <a:ext cx="4057200" cy="2696400"/>
          </a:xfrm>
          <a:prstGeom prst="rect">
            <a:avLst/>
          </a:prstGeom>
        </p:spPr>
      </p:pic>
      <p:sp>
        <p:nvSpPr>
          <p:cNvPr id="6" name="圆角矩形 5">
            <a:extLst>
              <a:ext uri="{FF2B5EF4-FFF2-40B4-BE49-F238E27FC236}">
                <a16:creationId xmlns:a16="http://schemas.microsoft.com/office/drawing/2014/main" id="{F21F4CC0-DA10-DD41-B27B-758FDA243B79}"/>
              </a:ext>
            </a:extLst>
          </p:cNvPr>
          <p:cNvSpPr/>
          <p:nvPr/>
        </p:nvSpPr>
        <p:spPr>
          <a:xfrm>
            <a:off x="2030760" y="411510"/>
            <a:ext cx="5082479" cy="504056"/>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孙家栋院士（名誉校长）在为学生们签名</a:t>
            </a:r>
            <a:endParaRPr kumimoji="1" lang="zh-CN" altLang="en-US" dirty="0"/>
          </a:p>
        </p:txBody>
      </p:sp>
      <p:sp>
        <p:nvSpPr>
          <p:cNvPr id="7" name="圆角矩形 6">
            <a:extLst>
              <a:ext uri="{FF2B5EF4-FFF2-40B4-BE49-F238E27FC236}">
                <a16:creationId xmlns:a16="http://schemas.microsoft.com/office/drawing/2014/main" id="{CFE7AA04-4702-BD40-B6BD-12A478EBB18E}"/>
              </a:ext>
            </a:extLst>
          </p:cNvPr>
          <p:cNvSpPr/>
          <p:nvPr/>
        </p:nvSpPr>
        <p:spPr>
          <a:xfrm>
            <a:off x="701281" y="1239602"/>
            <a:ext cx="2808312" cy="2696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2010</a:t>
            </a:r>
            <a:r>
              <a:rPr lang="zh-CN" altLang="en-US" sz="1400" dirty="0"/>
              <a:t>年</a:t>
            </a:r>
            <a:r>
              <a:rPr lang="en-US" altLang="zh-CN" sz="1400" dirty="0"/>
              <a:t>10</a:t>
            </a:r>
            <a:r>
              <a:rPr lang="zh-CN" altLang="en-US" sz="1400" dirty="0"/>
              <a:t>月</a:t>
            </a:r>
            <a:r>
              <a:rPr lang="en-US" altLang="zh-CN" sz="1400" dirty="0"/>
              <a:t>20</a:t>
            </a:r>
            <a:r>
              <a:rPr lang="zh-CN" altLang="en-US" sz="1400" dirty="0"/>
              <a:t>日，我国运载火箭与卫星技术专家、中国科学院院士、</a:t>
            </a:r>
            <a:r>
              <a:rPr lang="en-US" altLang="zh-CN" sz="1400" dirty="0"/>
              <a:t>2009</a:t>
            </a:r>
            <a:r>
              <a:rPr lang="zh-CN" altLang="en-US" sz="1400" dirty="0"/>
              <a:t>年国家最高科学技术奖得主、“两弹一星”勋章获得者孙家栋来到桂林电子科技大学尧山校区与上万名师生举行了见面会。会上，孙家栋深情勉励同学们要刻苦学习、立志报国，为建设创新型国家贡献自己的青春与才智。</a:t>
            </a:r>
            <a:endParaRPr kumimoji="1" lang="zh-CN" altLang="en-US" sz="1400" dirty="0"/>
          </a:p>
        </p:txBody>
      </p:sp>
    </p:spTree>
    <p:extLst>
      <p:ext uri="{BB962C8B-B14F-4D97-AF65-F5344CB8AC3E}">
        <p14:creationId xmlns:p14="http://schemas.microsoft.com/office/powerpoint/2010/main" val="273616922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第四部分</a:t>
              </a:r>
            </a:p>
          </p:txBody>
        </p:sp>
      </p:grpSp>
      <p:sp>
        <p:nvSpPr>
          <p:cNvPr id="15" name="TextBox 17"/>
          <p:cNvSpPr txBox="1">
            <a:spLocks noChangeArrowheads="1"/>
          </p:cNvSpPr>
          <p:nvPr/>
        </p:nvSpPr>
        <p:spPr bwMode="auto">
          <a:xfrm>
            <a:off x="4009776" y="3062695"/>
            <a:ext cx="4954712" cy="56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精神概述</a:t>
            </a:r>
          </a:p>
        </p:txBody>
      </p:sp>
      <p:grpSp>
        <p:nvGrpSpPr>
          <p:cNvPr id="2" name="组合 1"/>
          <p:cNvGrpSpPr/>
          <p:nvPr/>
        </p:nvGrpSpPr>
        <p:grpSpPr>
          <a:xfrm>
            <a:off x="3851920" y="787596"/>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6564134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60000">
                                          <p:cBhvr additive="base">
                                            <p:cTn id="13"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D4825392-9668-114D-8963-4D3904FED19A}"/>
              </a:ext>
            </a:extLst>
          </p:cNvPr>
          <p:cNvSpPr/>
          <p:nvPr/>
        </p:nvSpPr>
        <p:spPr>
          <a:xfrm>
            <a:off x="971600" y="411510"/>
            <a:ext cx="2448272" cy="403244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50</a:t>
            </a:r>
            <a:r>
              <a:rPr lang="zh-CN" altLang="en-US" b="1" dirty="0"/>
              <a:t>年代中期，刚刚诞生的新中国百废待兴，面对国际上严峻的核讹诈形势和军备竞赛的发展趋势，以毛泽东同志为核心的党中央第一代领导集体毅然作出发展导弹、核弹、人造地球卫星，突破国防尖端技术的战略决策。</a:t>
            </a:r>
            <a:endParaRPr kumimoji="1" lang="zh-CN" altLang="en-US" b="1" dirty="0"/>
          </a:p>
        </p:txBody>
      </p:sp>
      <p:pic>
        <p:nvPicPr>
          <p:cNvPr id="7" name="图片 6" descr="一群人在床上&#10;&#10;描述已自动生成">
            <a:extLst>
              <a:ext uri="{FF2B5EF4-FFF2-40B4-BE49-F238E27FC236}">
                <a16:creationId xmlns:a16="http://schemas.microsoft.com/office/drawing/2014/main" id="{CBCFC18D-9047-C348-96A8-B799BA763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1069851"/>
            <a:ext cx="4662175" cy="2715766"/>
          </a:xfrm>
          <a:prstGeom prst="rect">
            <a:avLst/>
          </a:prstGeom>
        </p:spPr>
      </p:pic>
    </p:spTree>
    <p:extLst>
      <p:ext uri="{BB962C8B-B14F-4D97-AF65-F5344CB8AC3E}">
        <p14:creationId xmlns:p14="http://schemas.microsoft.com/office/powerpoint/2010/main" val="314829750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0FFEC87-92C7-174A-8085-F7ED9E453B76}"/>
              </a:ext>
            </a:extLst>
          </p:cNvPr>
          <p:cNvSpPr/>
          <p:nvPr/>
        </p:nvSpPr>
        <p:spPr>
          <a:xfrm>
            <a:off x="1043608" y="411510"/>
            <a:ext cx="7200799" cy="72008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热爱祖国、无私奉献：“干惊天动地事，做隐姓埋名人”</a:t>
            </a:r>
            <a:endParaRPr kumimoji="1" lang="en-US" altLang="zh-CN" dirty="0"/>
          </a:p>
        </p:txBody>
      </p:sp>
      <p:sp>
        <p:nvSpPr>
          <p:cNvPr id="3" name="圆角矩形 2">
            <a:extLst>
              <a:ext uri="{FF2B5EF4-FFF2-40B4-BE49-F238E27FC236}">
                <a16:creationId xmlns:a16="http://schemas.microsoft.com/office/drawing/2014/main" id="{5AEA7D2B-BE89-E340-9C93-D8F9ECAB200D}"/>
              </a:ext>
            </a:extLst>
          </p:cNvPr>
          <p:cNvSpPr/>
          <p:nvPr/>
        </p:nvSpPr>
        <p:spPr>
          <a:xfrm>
            <a:off x="1043608" y="1707654"/>
            <a:ext cx="7200800" cy="72008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自力更生、艰苦奋斗：“人家能做到的，不信我们做不到”</a:t>
            </a:r>
            <a:endParaRPr kumimoji="1" lang="en-US" altLang="zh-CN" dirty="0"/>
          </a:p>
        </p:txBody>
      </p:sp>
      <p:sp>
        <p:nvSpPr>
          <p:cNvPr id="4" name="圆角矩形 3">
            <a:extLst>
              <a:ext uri="{FF2B5EF4-FFF2-40B4-BE49-F238E27FC236}">
                <a16:creationId xmlns:a16="http://schemas.microsoft.com/office/drawing/2014/main" id="{6B1E1EF7-A3F8-BB48-9B9D-02ABCA2626C9}"/>
              </a:ext>
            </a:extLst>
          </p:cNvPr>
          <p:cNvSpPr/>
          <p:nvPr/>
        </p:nvSpPr>
        <p:spPr>
          <a:xfrm>
            <a:off x="1043607" y="3003798"/>
            <a:ext cx="7200801" cy="720080"/>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大力协同、勇于登攀：“集中力量、形成拳头，重点工程重点突破”</a:t>
            </a:r>
            <a:endParaRPr kumimoji="1" lang="en-US" altLang="zh-CN" dirty="0"/>
          </a:p>
        </p:txBody>
      </p:sp>
    </p:spTree>
    <p:extLst>
      <p:ext uri="{BB962C8B-B14F-4D97-AF65-F5344CB8AC3E}">
        <p14:creationId xmlns:p14="http://schemas.microsoft.com/office/powerpoint/2010/main" val="393330080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F6564E3-8B2E-4E47-9233-22ECE63BED96}"/>
              </a:ext>
            </a:extLst>
          </p:cNvPr>
          <p:cNvSpPr txBox="1"/>
          <p:nvPr/>
        </p:nvSpPr>
        <p:spPr>
          <a:xfrm>
            <a:off x="755576" y="1002090"/>
            <a:ext cx="7632848" cy="1569660"/>
          </a:xfrm>
          <a:prstGeom prst="rect">
            <a:avLst/>
          </a:prstGeom>
          <a:noFill/>
        </p:spPr>
        <p:txBody>
          <a:bodyPr wrap="square" rtlCol="0">
            <a:spAutoFit/>
          </a:bodyPr>
          <a:lstStyle/>
          <a:p>
            <a:pPr algn="ctr"/>
            <a:r>
              <a:rPr kumimoji="1" lang="zh-CN" altLang="en-US" sz="4800" b="1" dirty="0">
                <a:solidFill>
                  <a:srgbClr val="FF0000"/>
                </a:solidFill>
                <a:latin typeface="+mn-ea"/>
              </a:rPr>
              <a:t>“两弹一星”的精神可以带给我们什么启示呢？</a:t>
            </a:r>
          </a:p>
        </p:txBody>
      </p:sp>
    </p:spTree>
    <p:extLst>
      <p:ext uri="{BB962C8B-B14F-4D97-AF65-F5344CB8AC3E}">
        <p14:creationId xmlns:p14="http://schemas.microsoft.com/office/powerpoint/2010/main" val="3434053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第五部分</a:t>
              </a:r>
            </a:p>
          </p:txBody>
        </p:sp>
      </p:grpSp>
      <p:sp>
        <p:nvSpPr>
          <p:cNvPr id="15" name="TextBox 17"/>
          <p:cNvSpPr txBox="1">
            <a:spLocks noChangeArrowheads="1"/>
          </p:cNvSpPr>
          <p:nvPr/>
        </p:nvSpPr>
        <p:spPr bwMode="auto">
          <a:xfrm>
            <a:off x="4009776" y="3062695"/>
            <a:ext cx="4954712" cy="56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相关资料</a:t>
            </a:r>
          </a:p>
        </p:txBody>
      </p:sp>
      <p:grpSp>
        <p:nvGrpSpPr>
          <p:cNvPr id="2" name="组合 1"/>
          <p:cNvGrpSpPr/>
          <p:nvPr/>
        </p:nvGrpSpPr>
        <p:grpSpPr>
          <a:xfrm>
            <a:off x="3851920" y="784107"/>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0107803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60000">
                                          <p:cBhvr additive="base">
                                            <p:cTn id="13"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5" name="TextBox 17"/>
          <p:cNvSpPr txBox="1">
            <a:spLocks noChangeArrowheads="1"/>
          </p:cNvSpPr>
          <p:nvPr/>
        </p:nvSpPr>
        <p:spPr bwMode="auto">
          <a:xfrm>
            <a:off x="2411760" y="2121636"/>
            <a:ext cx="4320480" cy="90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5400" b="1" dirty="0">
                <a:solidFill>
                  <a:srgbClr val="AE0E16"/>
                </a:solidFill>
                <a:latin typeface="微软雅黑" pitchFamily="34" charset="-122"/>
                <a:ea typeface="微软雅黑" pitchFamily="34" charset="-122"/>
              </a:rPr>
              <a:t>相关电影介绍</a:t>
            </a:r>
          </a:p>
        </p:txBody>
      </p:sp>
    </p:spTree>
    <p:extLst>
      <p:ext uri="{BB962C8B-B14F-4D97-AF65-F5344CB8AC3E}">
        <p14:creationId xmlns:p14="http://schemas.microsoft.com/office/powerpoint/2010/main" val="1404092492"/>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D2AB282-0247-BB45-9208-EA8B767DF2EE}"/>
              </a:ext>
            </a:extLst>
          </p:cNvPr>
          <p:cNvSpPr txBox="1"/>
          <p:nvPr/>
        </p:nvSpPr>
        <p:spPr>
          <a:xfrm>
            <a:off x="755576" y="267494"/>
            <a:ext cx="2664296" cy="4284975"/>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dirty="0">
                <a:solidFill>
                  <a:schemeClr val="bg1"/>
                </a:solidFill>
              </a:rPr>
              <a:t>《</a:t>
            </a:r>
            <a:r>
              <a:rPr lang="zh-CN" altLang="en-US" sz="1600" dirty="0">
                <a:solidFill>
                  <a:schemeClr val="bg1"/>
                </a:solidFill>
              </a:rPr>
              <a:t>邓稼先</a:t>
            </a:r>
            <a:r>
              <a:rPr lang="en-US" altLang="zh-CN" sz="1600" dirty="0">
                <a:solidFill>
                  <a:schemeClr val="bg1"/>
                </a:solidFill>
              </a:rPr>
              <a:t>》</a:t>
            </a:r>
            <a:r>
              <a:rPr lang="zh-CN" altLang="en-US" sz="1600" dirty="0">
                <a:solidFill>
                  <a:schemeClr val="bg1"/>
                </a:solidFill>
              </a:rPr>
              <a:t>是由王冀邢执导，巫刚、刘蓓、汤镇宗等主演的传记电影。该片于</a:t>
            </a:r>
            <a:r>
              <a:rPr lang="en-US" altLang="zh-CN" sz="1600" dirty="0">
                <a:solidFill>
                  <a:schemeClr val="bg1"/>
                </a:solidFill>
              </a:rPr>
              <a:t>2009</a:t>
            </a:r>
            <a:r>
              <a:rPr lang="zh-CN" altLang="en-US" sz="1600" dirty="0">
                <a:solidFill>
                  <a:schemeClr val="bg1"/>
                </a:solidFill>
              </a:rPr>
              <a:t>年</a:t>
            </a:r>
            <a:r>
              <a:rPr lang="en-US" altLang="zh-CN" sz="1600" dirty="0">
                <a:solidFill>
                  <a:schemeClr val="bg1"/>
                </a:solidFill>
              </a:rPr>
              <a:t>4</a:t>
            </a:r>
            <a:r>
              <a:rPr lang="zh-CN" altLang="en-US" sz="1600" dirty="0">
                <a:solidFill>
                  <a:schemeClr val="bg1"/>
                </a:solidFill>
              </a:rPr>
              <a:t>月</a:t>
            </a:r>
            <a:r>
              <a:rPr lang="en-US" altLang="zh-CN" sz="1600" dirty="0">
                <a:solidFill>
                  <a:schemeClr val="bg1"/>
                </a:solidFill>
              </a:rPr>
              <a:t>20</a:t>
            </a:r>
            <a:r>
              <a:rPr lang="zh-CN" altLang="en-US" sz="1600" dirty="0">
                <a:solidFill>
                  <a:schemeClr val="bg1"/>
                </a:solidFill>
              </a:rPr>
              <a:t>日在中国上映。</a:t>
            </a:r>
          </a:p>
          <a:p>
            <a:r>
              <a:rPr lang="zh-CN" altLang="en-US" sz="1600" dirty="0">
                <a:solidFill>
                  <a:schemeClr val="bg1"/>
                </a:solidFill>
              </a:rPr>
              <a:t>该片是中国成立</a:t>
            </a:r>
            <a:r>
              <a:rPr lang="en-US" altLang="zh-CN" sz="1600" dirty="0">
                <a:solidFill>
                  <a:schemeClr val="bg1"/>
                </a:solidFill>
              </a:rPr>
              <a:t>60</a:t>
            </a:r>
            <a:r>
              <a:rPr lang="zh-CN" altLang="en-US" sz="1600" dirty="0">
                <a:solidFill>
                  <a:schemeClr val="bg1"/>
                </a:solidFill>
              </a:rPr>
              <a:t>周年的献礼片，讲述了邓稼先为实现原子弹和氢弹成功爆破而无私奉献一生的事迹。</a:t>
            </a:r>
          </a:p>
        </p:txBody>
      </p:sp>
      <p:pic>
        <p:nvPicPr>
          <p:cNvPr id="5" name="图片 4" descr="文本&#10;&#10;描述已自动生成">
            <a:extLst>
              <a:ext uri="{FF2B5EF4-FFF2-40B4-BE49-F238E27FC236}">
                <a16:creationId xmlns:a16="http://schemas.microsoft.com/office/drawing/2014/main" id="{212C8361-83E9-EA48-B818-6DDF4C572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318" y="346253"/>
            <a:ext cx="2957235" cy="4127455"/>
          </a:xfrm>
          <a:prstGeom prst="rect">
            <a:avLst/>
          </a:prstGeom>
        </p:spPr>
      </p:pic>
    </p:spTree>
    <p:extLst>
      <p:ext uri="{BB962C8B-B14F-4D97-AF65-F5344CB8AC3E}">
        <p14:creationId xmlns:p14="http://schemas.microsoft.com/office/powerpoint/2010/main" val="12570203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childTnLst>
                          </p:cTn>
                        </p:par>
                        <p:par>
                          <p:cTn id="8" fill="hold">
                            <p:stCondLst>
                              <p:cond delay="4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D2AB282-0247-BB45-9208-EA8B767DF2EE}"/>
              </a:ext>
            </a:extLst>
          </p:cNvPr>
          <p:cNvSpPr txBox="1"/>
          <p:nvPr/>
        </p:nvSpPr>
        <p:spPr>
          <a:xfrm>
            <a:off x="755576" y="267494"/>
            <a:ext cx="2664296" cy="3894683"/>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dirty="0">
                <a:solidFill>
                  <a:schemeClr val="bg1"/>
                </a:solidFill>
              </a:rPr>
              <a:t>《</a:t>
            </a:r>
            <a:r>
              <a:rPr lang="zh-CN" altLang="en-US" sz="1600" dirty="0">
                <a:solidFill>
                  <a:schemeClr val="bg1"/>
                </a:solidFill>
              </a:rPr>
              <a:t>钱学森</a:t>
            </a:r>
            <a:r>
              <a:rPr lang="en-US" altLang="zh-CN" sz="1600" dirty="0">
                <a:solidFill>
                  <a:schemeClr val="bg1"/>
                </a:solidFill>
              </a:rPr>
              <a:t>》</a:t>
            </a:r>
            <a:r>
              <a:rPr lang="zh-CN" altLang="en-US" sz="1600" dirty="0">
                <a:solidFill>
                  <a:schemeClr val="bg1"/>
                </a:solidFill>
              </a:rPr>
              <a:t>是由西部电影集团有限公司与中国人民解放军总装备部电视艺术中心于</a:t>
            </a:r>
            <a:r>
              <a:rPr lang="en-US" altLang="zh-CN" sz="1600" dirty="0">
                <a:solidFill>
                  <a:schemeClr val="bg1"/>
                </a:solidFill>
              </a:rPr>
              <a:t>2012</a:t>
            </a:r>
            <a:r>
              <a:rPr lang="zh-CN" altLang="en-US" sz="1600" dirty="0">
                <a:solidFill>
                  <a:schemeClr val="bg1"/>
                </a:solidFill>
              </a:rPr>
              <a:t>年</a:t>
            </a:r>
            <a:r>
              <a:rPr lang="en-US" altLang="zh-CN" sz="1600" dirty="0">
                <a:solidFill>
                  <a:schemeClr val="bg1"/>
                </a:solidFill>
              </a:rPr>
              <a:t>3</a:t>
            </a:r>
            <a:r>
              <a:rPr lang="zh-CN" altLang="en-US" sz="1600" dirty="0">
                <a:solidFill>
                  <a:schemeClr val="bg1"/>
                </a:solidFill>
              </a:rPr>
              <a:t>月</a:t>
            </a:r>
            <a:r>
              <a:rPr lang="en-US" altLang="zh-CN" sz="1600" dirty="0">
                <a:solidFill>
                  <a:schemeClr val="bg1"/>
                </a:solidFill>
              </a:rPr>
              <a:t>2</a:t>
            </a:r>
            <a:r>
              <a:rPr lang="zh-CN" altLang="en-US" sz="1600" dirty="0">
                <a:solidFill>
                  <a:schemeClr val="bg1"/>
                </a:solidFill>
              </a:rPr>
              <a:t>日发行的一部人物传记电影。由张建亚执导，陈坤、张雨绮、张铁林联合主演。</a:t>
            </a:r>
          </a:p>
        </p:txBody>
      </p:sp>
      <p:pic>
        <p:nvPicPr>
          <p:cNvPr id="5" name="图片 4">
            <a:extLst>
              <a:ext uri="{FF2B5EF4-FFF2-40B4-BE49-F238E27FC236}">
                <a16:creationId xmlns:a16="http://schemas.microsoft.com/office/drawing/2014/main" id="{212C8361-83E9-EA48-B818-6DDF4C5728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88024" y="771550"/>
            <a:ext cx="2957235" cy="3226950"/>
          </a:xfrm>
          <a:prstGeom prst="rect">
            <a:avLst/>
          </a:prstGeom>
        </p:spPr>
      </p:pic>
    </p:spTree>
    <p:extLst>
      <p:ext uri="{BB962C8B-B14F-4D97-AF65-F5344CB8AC3E}">
        <p14:creationId xmlns:p14="http://schemas.microsoft.com/office/powerpoint/2010/main" val="198898554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childTnLst>
                          </p:cTn>
                        </p:par>
                        <p:par>
                          <p:cTn id="8" fill="hold">
                            <p:stCondLst>
                              <p:cond delay="4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5" name="TextBox 17"/>
          <p:cNvSpPr txBox="1">
            <a:spLocks noChangeArrowheads="1"/>
          </p:cNvSpPr>
          <p:nvPr/>
        </p:nvSpPr>
        <p:spPr bwMode="auto">
          <a:xfrm>
            <a:off x="2411760" y="2121636"/>
            <a:ext cx="4320480" cy="90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5400" b="1" dirty="0">
                <a:solidFill>
                  <a:srgbClr val="AE0E16"/>
                </a:solidFill>
                <a:latin typeface="微软雅黑" pitchFamily="34" charset="-122"/>
                <a:ea typeface="微软雅黑" pitchFamily="34" charset="-122"/>
              </a:rPr>
              <a:t>相关书籍介绍</a:t>
            </a:r>
          </a:p>
        </p:txBody>
      </p:sp>
    </p:spTree>
    <p:extLst>
      <p:ext uri="{BB962C8B-B14F-4D97-AF65-F5344CB8AC3E}">
        <p14:creationId xmlns:p14="http://schemas.microsoft.com/office/powerpoint/2010/main" val="2002188991"/>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D2AB282-0247-BB45-9208-EA8B767DF2EE}"/>
              </a:ext>
            </a:extLst>
          </p:cNvPr>
          <p:cNvSpPr txBox="1"/>
          <p:nvPr/>
        </p:nvSpPr>
        <p:spPr>
          <a:xfrm>
            <a:off x="767677" y="421185"/>
            <a:ext cx="2664296" cy="4132624"/>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400" dirty="0">
                <a:solidFill>
                  <a:schemeClr val="bg1"/>
                </a:solidFill>
              </a:rPr>
              <a:t>《</a:t>
            </a:r>
            <a:r>
              <a:rPr lang="zh-CN" altLang="en-US" sz="1400" dirty="0">
                <a:solidFill>
                  <a:schemeClr val="bg1"/>
                </a:solidFill>
              </a:rPr>
              <a:t>两弹一星</a:t>
            </a:r>
            <a:r>
              <a:rPr lang="en-US" altLang="zh-CN" sz="1400" dirty="0">
                <a:solidFill>
                  <a:schemeClr val="bg1"/>
                </a:solidFill>
              </a:rPr>
              <a:t>——</a:t>
            </a:r>
            <a:r>
              <a:rPr lang="zh-CN" altLang="en-US" sz="1400" dirty="0">
                <a:solidFill>
                  <a:schemeClr val="bg1"/>
                </a:solidFill>
              </a:rPr>
              <a:t>共和国丰碑</a:t>
            </a:r>
            <a:r>
              <a:rPr lang="en-US" altLang="zh-CN" sz="1400" dirty="0">
                <a:solidFill>
                  <a:schemeClr val="bg1"/>
                </a:solidFill>
              </a:rPr>
              <a:t>》</a:t>
            </a:r>
            <a:r>
              <a:rPr lang="zh-CN" altLang="en-US" sz="1400" dirty="0">
                <a:solidFill>
                  <a:schemeClr val="bg1"/>
                </a:solidFill>
              </a:rPr>
              <a:t>这本书，力求客观再现“两弹一星”的辉煌历程，全面总结“两弹一星”的历史经验，生动展示“两弹一星”的优良传统，是“两弹一星”事业很好的历史记录，也是一部宣传“两弹一星”精神难得的教材。</a:t>
            </a:r>
          </a:p>
        </p:txBody>
      </p:sp>
      <p:pic>
        <p:nvPicPr>
          <p:cNvPr id="2" name="图片 1">
            <a:extLst>
              <a:ext uri="{FF2B5EF4-FFF2-40B4-BE49-F238E27FC236}">
                <a16:creationId xmlns:a16="http://schemas.microsoft.com/office/drawing/2014/main" id="{F977E637-D985-2743-AFC5-F20B1F8C06B6}"/>
              </a:ext>
            </a:extLst>
          </p:cNvPr>
          <p:cNvPicPr>
            <a:picLocks noChangeAspect="1"/>
          </p:cNvPicPr>
          <p:nvPr/>
        </p:nvPicPr>
        <p:blipFill>
          <a:blip r:embed="rId5"/>
          <a:stretch>
            <a:fillRect/>
          </a:stretch>
        </p:blipFill>
        <p:spPr>
          <a:xfrm>
            <a:off x="4844457" y="421185"/>
            <a:ext cx="2887059" cy="4301129"/>
          </a:xfrm>
          <a:prstGeom prst="rect">
            <a:avLst/>
          </a:prstGeom>
        </p:spPr>
      </p:pic>
    </p:spTree>
    <p:extLst>
      <p:ext uri="{BB962C8B-B14F-4D97-AF65-F5344CB8AC3E}">
        <p14:creationId xmlns:p14="http://schemas.microsoft.com/office/powerpoint/2010/main" val="360516785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childTnLst>
                          </p:cTn>
                        </p:par>
                        <p:par>
                          <p:cTn id="8" fill="hold">
                            <p:stCondLst>
                              <p:cond delay="4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9220"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301129"/>
            <a:ext cx="9144000" cy="84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D2AB282-0247-BB45-9208-EA8B767DF2EE}"/>
              </a:ext>
            </a:extLst>
          </p:cNvPr>
          <p:cNvSpPr txBox="1"/>
          <p:nvPr/>
        </p:nvSpPr>
        <p:spPr>
          <a:xfrm>
            <a:off x="755575" y="477463"/>
            <a:ext cx="2664296" cy="4188571"/>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300" dirty="0">
                <a:solidFill>
                  <a:schemeClr val="bg1"/>
                </a:solidFill>
              </a:rPr>
              <a:t>《</a:t>
            </a:r>
            <a:r>
              <a:rPr lang="zh-CN" altLang="en-US" sz="1300" dirty="0">
                <a:solidFill>
                  <a:schemeClr val="bg1"/>
                </a:solidFill>
              </a:rPr>
              <a:t>国家命运：中国“两弹一星”的秘密历程</a:t>
            </a:r>
            <a:r>
              <a:rPr lang="en-US" altLang="zh-CN" sz="1300" dirty="0">
                <a:solidFill>
                  <a:schemeClr val="bg1"/>
                </a:solidFill>
              </a:rPr>
              <a:t>》</a:t>
            </a:r>
            <a:r>
              <a:rPr lang="zh-CN" altLang="en-US" sz="1300" dirty="0">
                <a:solidFill>
                  <a:schemeClr val="bg1"/>
                </a:solidFill>
              </a:rPr>
              <a:t>就叙写我国“两弹一星”工程，从艰难起步的草创阶段，经过多年的坎坷发展，苦心经营，终于成长壮大并取得重大成就的整个历史过程。作品气势磅礴，结构宏大，人物众多，各具神采，是一部全景式表现我国国防战线的史诗性巨著。</a:t>
            </a:r>
          </a:p>
        </p:txBody>
      </p:sp>
      <p:pic>
        <p:nvPicPr>
          <p:cNvPr id="2" name="图片 1">
            <a:extLst>
              <a:ext uri="{FF2B5EF4-FFF2-40B4-BE49-F238E27FC236}">
                <a16:creationId xmlns:a16="http://schemas.microsoft.com/office/drawing/2014/main" id="{E331A37B-8E04-7F45-A94F-6029C1381AAA}"/>
              </a:ext>
            </a:extLst>
          </p:cNvPr>
          <p:cNvPicPr>
            <a:picLocks noChangeAspect="1"/>
          </p:cNvPicPr>
          <p:nvPr/>
        </p:nvPicPr>
        <p:blipFill>
          <a:blip r:embed="rId5"/>
          <a:stretch>
            <a:fillRect/>
          </a:stretch>
        </p:blipFill>
        <p:spPr>
          <a:xfrm>
            <a:off x="4849705" y="545008"/>
            <a:ext cx="2864461" cy="4053483"/>
          </a:xfrm>
          <a:prstGeom prst="rect">
            <a:avLst/>
          </a:prstGeom>
        </p:spPr>
      </p:pic>
    </p:spTree>
    <p:extLst>
      <p:ext uri="{BB962C8B-B14F-4D97-AF65-F5344CB8AC3E}">
        <p14:creationId xmlns:p14="http://schemas.microsoft.com/office/powerpoint/2010/main" val="217661801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arn(inVertical)">
                                      <p:cBhvr>
                                        <p:cTn id="7" dur="400"/>
                                        <p:tgtEl>
                                          <p:spTgt spid="9220"/>
                                        </p:tgtEl>
                                      </p:cBhvr>
                                    </p:animEffect>
                                  </p:childTnLst>
                                </p:cTn>
                              </p:par>
                            </p:childTnLst>
                          </p:cTn>
                        </p:par>
                        <p:par>
                          <p:cTn id="8" fill="hold">
                            <p:stCondLst>
                              <p:cond delay="4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5" name="TextBox 17"/>
          <p:cNvSpPr txBox="1">
            <a:spLocks noChangeArrowheads="1"/>
          </p:cNvSpPr>
          <p:nvPr/>
        </p:nvSpPr>
        <p:spPr bwMode="auto">
          <a:xfrm>
            <a:off x="2411760" y="2121636"/>
            <a:ext cx="4320480" cy="90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5400" b="1" dirty="0">
                <a:solidFill>
                  <a:srgbClr val="AE0E16"/>
                </a:solidFill>
                <a:latin typeface="微软雅黑" pitchFamily="34" charset="-122"/>
                <a:ea typeface="微软雅黑" pitchFamily="34" charset="-122"/>
              </a:rPr>
              <a:t>习总书记讲话</a:t>
            </a:r>
          </a:p>
        </p:txBody>
      </p:sp>
    </p:spTree>
    <p:extLst>
      <p:ext uri="{BB962C8B-B14F-4D97-AF65-F5344CB8AC3E}">
        <p14:creationId xmlns:p14="http://schemas.microsoft.com/office/powerpoint/2010/main" val="165239054"/>
      </p:ext>
    </p:extLst>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0" name="TextBox 9"/>
          <p:cNvSpPr txBox="1"/>
          <p:nvPr/>
        </p:nvSpPr>
        <p:spPr>
          <a:xfrm>
            <a:off x="1835696" y="483518"/>
            <a:ext cx="5328592" cy="2989280"/>
          </a:xfrm>
          <a:prstGeom prst="rect">
            <a:avLst/>
          </a:prstGeom>
          <a:no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tx1"/>
                </a:solidFill>
                <a:latin typeface="+mn-ea"/>
                <a:ea typeface="+mn-ea"/>
              </a:rPr>
              <a:t>    中华人民共和国成立后，在五六十年代面对帝国主义的武力威胁和大国的核讹诈下，于</a:t>
            </a:r>
            <a:r>
              <a:rPr lang="en-US" altLang="zh-CN" sz="1600" b="1" dirty="0">
                <a:solidFill>
                  <a:schemeClr val="tx1"/>
                </a:solidFill>
                <a:latin typeface="+mn-ea"/>
                <a:ea typeface="+mn-ea"/>
              </a:rPr>
              <a:t>1956</a:t>
            </a:r>
            <a:r>
              <a:rPr lang="zh-CN" altLang="en-US" sz="1600" b="1" dirty="0">
                <a:solidFill>
                  <a:schemeClr val="tx1"/>
                </a:solidFill>
                <a:latin typeface="+mn-ea"/>
                <a:ea typeface="+mn-ea"/>
              </a:rPr>
              <a:t>年在周恩来、陈毅、李富春、聂荣臻的主持下，制订了</a:t>
            </a:r>
            <a:r>
              <a:rPr lang="en-US" altLang="zh-CN" sz="1600" b="1" dirty="0">
                <a:solidFill>
                  <a:schemeClr val="tx1"/>
                </a:solidFill>
                <a:latin typeface="+mn-ea"/>
                <a:ea typeface="+mn-ea"/>
              </a:rPr>
              <a:t>《1956</a:t>
            </a:r>
            <a:r>
              <a:rPr lang="zh-CN" altLang="en-US" sz="1600" b="1" dirty="0">
                <a:solidFill>
                  <a:schemeClr val="tx1"/>
                </a:solidFill>
                <a:latin typeface="+mn-ea"/>
                <a:ea typeface="+mn-ea"/>
              </a:rPr>
              <a:t>至</a:t>
            </a:r>
            <a:r>
              <a:rPr lang="en-US" altLang="zh-CN" sz="1600" b="1" dirty="0">
                <a:solidFill>
                  <a:schemeClr val="tx1"/>
                </a:solidFill>
                <a:latin typeface="+mn-ea"/>
                <a:ea typeface="+mn-ea"/>
              </a:rPr>
              <a:t>1967</a:t>
            </a:r>
            <a:r>
              <a:rPr lang="zh-CN" altLang="en-US" sz="1600" b="1" dirty="0">
                <a:solidFill>
                  <a:schemeClr val="tx1"/>
                </a:solidFill>
                <a:latin typeface="+mn-ea"/>
                <a:ea typeface="+mn-ea"/>
              </a:rPr>
              <a:t>年科学技术发展远景规划纲要</a:t>
            </a:r>
            <a:r>
              <a:rPr lang="en-US" altLang="zh-CN" sz="1600" b="1" dirty="0">
                <a:solidFill>
                  <a:schemeClr val="tx1"/>
                </a:solidFill>
                <a:latin typeface="+mn-ea"/>
                <a:ea typeface="+mn-ea"/>
              </a:rPr>
              <a:t>》</a:t>
            </a:r>
            <a:r>
              <a:rPr lang="zh-CN" altLang="en-US" sz="1600" b="1" dirty="0">
                <a:solidFill>
                  <a:schemeClr val="tx1"/>
                </a:solidFill>
                <a:latin typeface="+mn-ea"/>
                <a:ea typeface="+mn-ea"/>
              </a:rPr>
              <a:t>。而毛泽东则在</a:t>
            </a:r>
            <a:r>
              <a:rPr lang="en-US" altLang="zh-CN" sz="1600" b="1" dirty="0">
                <a:solidFill>
                  <a:schemeClr val="tx1"/>
                </a:solidFill>
                <a:latin typeface="+mn-ea"/>
                <a:ea typeface="+mn-ea"/>
              </a:rPr>
              <a:t>1958</a:t>
            </a:r>
            <a:r>
              <a:rPr lang="zh-CN" altLang="en-US" sz="1600" b="1" dirty="0">
                <a:solidFill>
                  <a:schemeClr val="tx1"/>
                </a:solidFill>
                <a:latin typeface="+mn-ea"/>
                <a:ea typeface="+mn-ea"/>
              </a:rPr>
              <a:t>年先后表示“我们也要搞人造卫星！搞原子弹、氢弹、导弹，我看有十年功夫是完全可能。”即便当时中国开发上述技术的环境还十分落后和艰苦，但不少科学家从此开始投入这些开发计划。</a:t>
            </a:r>
          </a:p>
        </p:txBody>
      </p:sp>
    </p:spTree>
    <p:extLst>
      <p:ext uri="{BB962C8B-B14F-4D97-AF65-F5344CB8AC3E}">
        <p14:creationId xmlns:p14="http://schemas.microsoft.com/office/powerpoint/2010/main" val="41308562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56C0B3-0F4C-1F4E-8FB4-0A77E8891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249871"/>
            <a:ext cx="4187957" cy="2355726"/>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a:extLst>
              <a:ext uri="{FF2B5EF4-FFF2-40B4-BE49-F238E27FC236}">
                <a16:creationId xmlns:a16="http://schemas.microsoft.com/office/drawing/2014/main" id="{53676D9F-3055-0044-A117-432D15D132F2}"/>
              </a:ext>
            </a:extLst>
          </p:cNvPr>
          <p:cNvSpPr/>
          <p:nvPr/>
        </p:nvSpPr>
        <p:spPr>
          <a:xfrm>
            <a:off x="611560" y="195486"/>
            <a:ext cx="3168352" cy="44644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2020</a:t>
            </a:r>
            <a:r>
              <a:rPr lang="zh-CN" altLang="en-US" dirty="0"/>
              <a:t>年</a:t>
            </a:r>
            <a:r>
              <a:rPr lang="en-US" altLang="zh-CN" dirty="0"/>
              <a:t>4</a:t>
            </a:r>
            <a:r>
              <a:rPr lang="zh-CN" altLang="en-US" dirty="0"/>
              <a:t>月</a:t>
            </a:r>
            <a:r>
              <a:rPr lang="en-US" altLang="zh-CN" dirty="0"/>
              <a:t>23</a:t>
            </a:r>
            <a:r>
              <a:rPr lang="zh-CN" altLang="en-US" dirty="0"/>
              <a:t>日，习近平总书记给参与“东方红一号”任务的老科学家回信，向他们致以诚挚的问候，信中提到，新时代的航天工作者要以老一代航天人为榜样，大力弘扬“两弹一星”精神，敢于战胜一切艰难险阻，勇于攀登航天科技高峰，让中国人探索太空的脚步迈得更稳更远，早日实现建设航天强国的伟大梦想。</a:t>
            </a:r>
            <a:endParaRPr kumimoji="1" lang="zh-CN" altLang="en-US" dirty="0"/>
          </a:p>
        </p:txBody>
      </p:sp>
    </p:spTree>
    <p:extLst>
      <p:ext uri="{BB962C8B-B14F-4D97-AF65-F5344CB8AC3E}">
        <p14:creationId xmlns:p14="http://schemas.microsoft.com/office/powerpoint/2010/main" val="107322484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E76AED2-A7EC-5247-AD5D-017C46029EE8}"/>
              </a:ext>
            </a:extLst>
          </p:cNvPr>
          <p:cNvSpPr/>
          <p:nvPr/>
        </p:nvSpPr>
        <p:spPr>
          <a:xfrm>
            <a:off x="1475656" y="1851670"/>
            <a:ext cx="5904656" cy="648072"/>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大学生如何弘扬和传承“两弹一星”精神</a:t>
            </a:r>
          </a:p>
        </p:txBody>
      </p:sp>
      <p:sp>
        <p:nvSpPr>
          <p:cNvPr id="5" name="圆角矩形 4">
            <a:extLst>
              <a:ext uri="{FF2B5EF4-FFF2-40B4-BE49-F238E27FC236}">
                <a16:creationId xmlns:a16="http://schemas.microsoft.com/office/drawing/2014/main" id="{68DF622D-E755-E243-B310-2F8634D6E7C4}"/>
              </a:ext>
            </a:extLst>
          </p:cNvPr>
          <p:cNvSpPr/>
          <p:nvPr/>
        </p:nvSpPr>
        <p:spPr>
          <a:xfrm>
            <a:off x="1475656" y="2859782"/>
            <a:ext cx="5904656" cy="648072"/>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如何理解“两弹一星”精神的内涵</a:t>
            </a:r>
          </a:p>
        </p:txBody>
      </p:sp>
      <p:sp>
        <p:nvSpPr>
          <p:cNvPr id="3" name="文本框 2">
            <a:extLst>
              <a:ext uri="{FF2B5EF4-FFF2-40B4-BE49-F238E27FC236}">
                <a16:creationId xmlns:a16="http://schemas.microsoft.com/office/drawing/2014/main" id="{CF455276-6EC0-E746-B5D3-F9EDF83EB598}"/>
              </a:ext>
            </a:extLst>
          </p:cNvPr>
          <p:cNvSpPr txBox="1"/>
          <p:nvPr/>
        </p:nvSpPr>
        <p:spPr>
          <a:xfrm>
            <a:off x="3059832" y="411510"/>
            <a:ext cx="2520280" cy="769441"/>
          </a:xfrm>
          <a:prstGeom prst="rect">
            <a:avLst/>
          </a:prstGeom>
          <a:noFill/>
        </p:spPr>
        <p:txBody>
          <a:bodyPr wrap="square" rtlCol="0">
            <a:spAutoFit/>
          </a:bodyPr>
          <a:lstStyle/>
          <a:p>
            <a:r>
              <a:rPr kumimoji="1" lang="zh-CN" altLang="en-US" sz="4400" b="1" dirty="0">
                <a:solidFill>
                  <a:srgbClr val="FF0000"/>
                </a:solidFill>
                <a:latin typeface="+mn-ea"/>
              </a:rPr>
              <a:t>课后思考</a:t>
            </a:r>
          </a:p>
        </p:txBody>
      </p:sp>
    </p:spTree>
    <p:extLst>
      <p:ext uri="{BB962C8B-B14F-4D97-AF65-F5344CB8AC3E}">
        <p14:creationId xmlns:p14="http://schemas.microsoft.com/office/powerpoint/2010/main" val="297159307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6" name="Text Placeholder 12"/>
          <p:cNvSpPr txBox="1">
            <a:spLocks/>
          </p:cNvSpPr>
          <p:nvPr/>
        </p:nvSpPr>
        <p:spPr>
          <a:xfrm>
            <a:off x="1515945" y="2067839"/>
            <a:ext cx="6112110" cy="100782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500" dirty="0">
                <a:solidFill>
                  <a:srgbClr val="AE0E16"/>
                </a:solidFill>
                <a:latin typeface="李旭科书法" pitchFamily="2" charset="-122"/>
                <a:ea typeface="李旭科书法" pitchFamily="2" charset="-122"/>
              </a:rPr>
              <a:t>演示完毕 谢谢观赏</a:t>
            </a:r>
            <a:endParaRPr lang="en-GB" sz="5500" dirty="0">
              <a:solidFill>
                <a:srgbClr val="AE0E16"/>
              </a:solidFill>
              <a:latin typeface="李旭科书法" pitchFamily="2" charset="-122"/>
              <a:ea typeface="李旭科书法" pitchFamily="2" charset="-122"/>
            </a:endParaRPr>
          </a:p>
        </p:txBody>
      </p:sp>
      <p:sp>
        <p:nvSpPr>
          <p:cNvPr id="7" name="Freeform 5"/>
          <p:cNvSpPr>
            <a:spLocks/>
          </p:cNvSpPr>
          <p:nvPr/>
        </p:nvSpPr>
        <p:spPr bwMode="auto">
          <a:xfrm>
            <a:off x="4108233" y="483518"/>
            <a:ext cx="927534" cy="945901"/>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4051505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1" presetClass="entr" presetSubtype="0" fill="hold" grpId="0" nodeType="afterEffect">
                                  <p:stCondLst>
                                    <p:cond delay="0"/>
                                  </p:stCondLst>
                                  <p:iterate type="lt">
                                    <p:tmPct val="20000"/>
                                  </p:iterate>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2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2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6" dur="2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2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0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55739" y="2198599"/>
            <a:ext cx="3698453" cy="751387"/>
            <a:chOff x="4055739" y="2198599"/>
            <a:chExt cx="3698453" cy="751387"/>
          </a:xfrm>
        </p:grpSpPr>
        <p:sp>
          <p:nvSpPr>
            <p:cNvPr id="9" name="圆角矩形 8"/>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3" name="TextBox 17"/>
            <p:cNvSpPr txBox="1">
              <a:spLocks noChangeArrowheads="1"/>
            </p:cNvSpPr>
            <p:nvPr/>
          </p:nvSpPr>
          <p:spPr bwMode="auto">
            <a:xfrm>
              <a:off x="4111383" y="2231899"/>
              <a:ext cx="2376264"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itchFamily="34" charset="-122"/>
                  <a:ea typeface="微软雅黑" pitchFamily="34" charset="-122"/>
                </a:rPr>
                <a:t>第二部分</a:t>
              </a:r>
            </a:p>
          </p:txBody>
        </p:sp>
      </p:grpSp>
      <p:sp>
        <p:nvSpPr>
          <p:cNvPr id="15" name="TextBox 17"/>
          <p:cNvSpPr txBox="1">
            <a:spLocks noChangeArrowheads="1"/>
          </p:cNvSpPr>
          <p:nvPr/>
        </p:nvSpPr>
        <p:spPr bwMode="auto">
          <a:xfrm>
            <a:off x="4009776" y="3062695"/>
            <a:ext cx="4954712" cy="56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200" b="1" dirty="0">
                <a:solidFill>
                  <a:srgbClr val="AE0E16"/>
                </a:solidFill>
                <a:latin typeface="微软雅黑" pitchFamily="34" charset="-122"/>
                <a:ea typeface="微软雅黑" pitchFamily="34" charset="-122"/>
              </a:rPr>
              <a:t>具体内容</a:t>
            </a:r>
          </a:p>
        </p:txBody>
      </p:sp>
      <p:grpSp>
        <p:nvGrpSpPr>
          <p:cNvPr id="2" name="组合 1"/>
          <p:cNvGrpSpPr/>
          <p:nvPr/>
        </p:nvGrpSpPr>
        <p:grpSpPr>
          <a:xfrm>
            <a:off x="3851920" y="784107"/>
            <a:ext cx="1780804" cy="1447792"/>
            <a:chOff x="3840255" y="920734"/>
            <a:chExt cx="1780804" cy="1447792"/>
          </a:xfrm>
        </p:grpSpPr>
        <p:sp>
          <p:nvSpPr>
            <p:cNvPr id="8" name="Freeform 5"/>
            <p:cNvSpPr>
              <a:spLocks noEditPoints="1"/>
            </p:cNvSpPr>
            <p:nvPr/>
          </p:nvSpPr>
          <p:spPr bwMode="auto">
            <a:xfrm>
              <a:off x="3840255" y="920734"/>
              <a:ext cx="1780804" cy="1447792"/>
            </a:xfrm>
            <a:custGeom>
              <a:avLst/>
              <a:gdLst>
                <a:gd name="T0" fmla="*/ 773 w 16663"/>
                <a:gd name="T1" fmla="*/ 2160 h 13547"/>
                <a:gd name="T2" fmla="*/ 3561 w 16663"/>
                <a:gd name="T3" fmla="*/ 763 h 13547"/>
                <a:gd name="T4" fmla="*/ 5224 w 16663"/>
                <a:gd name="T5" fmla="*/ 403 h 13547"/>
                <a:gd name="T6" fmla="*/ 6215 w 16663"/>
                <a:gd name="T7" fmla="*/ 664 h 13547"/>
                <a:gd name="T8" fmla="*/ 6985 w 16663"/>
                <a:gd name="T9" fmla="*/ 1124 h 13547"/>
                <a:gd name="T10" fmla="*/ 7985 w 16663"/>
                <a:gd name="T11" fmla="*/ 1365 h 13547"/>
                <a:gd name="T12" fmla="*/ 8623 w 16663"/>
                <a:gd name="T13" fmla="*/ 1318 h 13547"/>
                <a:gd name="T14" fmla="*/ 8944 w 16663"/>
                <a:gd name="T15" fmla="*/ 1273 h 13547"/>
                <a:gd name="T16" fmla="*/ 9379 w 16663"/>
                <a:gd name="T17" fmla="*/ 1157 h 13547"/>
                <a:gd name="T18" fmla="*/ 9882 w 16663"/>
                <a:gd name="T19" fmla="*/ 938 h 13547"/>
                <a:gd name="T20" fmla="*/ 10410 w 16663"/>
                <a:gd name="T21" fmla="*/ 581 h 13547"/>
                <a:gd name="T22" fmla="*/ 10768 w 16663"/>
                <a:gd name="T23" fmla="*/ 409 h 13547"/>
                <a:gd name="T24" fmla="*/ 11252 w 16663"/>
                <a:gd name="T25" fmla="*/ 224 h 13547"/>
                <a:gd name="T26" fmla="*/ 11855 w 16663"/>
                <a:gd name="T27" fmla="*/ 65 h 13547"/>
                <a:gd name="T28" fmla="*/ 12514 w 16663"/>
                <a:gd name="T29" fmla="*/ 0 h 13547"/>
                <a:gd name="T30" fmla="*/ 12913 w 16663"/>
                <a:gd name="T31" fmla="*/ 97 h 13547"/>
                <a:gd name="T32" fmla="*/ 12753 w 16663"/>
                <a:gd name="T33" fmla="*/ 339 h 13547"/>
                <a:gd name="T34" fmla="*/ 12569 w 16663"/>
                <a:gd name="T35" fmla="*/ 717 h 13547"/>
                <a:gd name="T36" fmla="*/ 12465 w 16663"/>
                <a:gd name="T37" fmla="*/ 1165 h 13547"/>
                <a:gd name="T38" fmla="*/ 12548 w 16663"/>
                <a:gd name="T39" fmla="*/ 1617 h 13547"/>
                <a:gd name="T40" fmla="*/ 12852 w 16663"/>
                <a:gd name="T41" fmla="*/ 1948 h 13547"/>
                <a:gd name="T42" fmla="*/ 13321 w 16663"/>
                <a:gd name="T43" fmla="*/ 2121 h 13547"/>
                <a:gd name="T44" fmla="*/ 14215 w 16663"/>
                <a:gd name="T45" fmla="*/ 2395 h 13547"/>
                <a:gd name="T46" fmla="*/ 14913 w 16663"/>
                <a:gd name="T47" fmla="*/ 2693 h 13547"/>
                <a:gd name="T48" fmla="*/ 15487 w 16663"/>
                <a:gd name="T49" fmla="*/ 3120 h 13547"/>
                <a:gd name="T50" fmla="*/ 15759 w 16663"/>
                <a:gd name="T51" fmla="*/ 3550 h 13547"/>
                <a:gd name="T52" fmla="*/ 15910 w 16663"/>
                <a:gd name="T53" fmla="*/ 3898 h 13547"/>
                <a:gd name="T54" fmla="*/ 16057 w 16663"/>
                <a:gd name="T55" fmla="*/ 4329 h 13547"/>
                <a:gd name="T56" fmla="*/ 16182 w 16663"/>
                <a:gd name="T57" fmla="*/ 4857 h 13547"/>
                <a:gd name="T58" fmla="*/ 16236 w 16663"/>
                <a:gd name="T59" fmla="*/ 5440 h 13547"/>
                <a:gd name="T60" fmla="*/ 16247 w 16663"/>
                <a:gd name="T61" fmla="*/ 5872 h 13547"/>
                <a:gd name="T62" fmla="*/ 16310 w 16663"/>
                <a:gd name="T63" fmla="*/ 6395 h 13547"/>
                <a:gd name="T64" fmla="*/ 16401 w 16663"/>
                <a:gd name="T65" fmla="*/ 6814 h 13547"/>
                <a:gd name="T66" fmla="*/ 16539 w 16663"/>
                <a:gd name="T67" fmla="*/ 7127 h 13547"/>
                <a:gd name="T68" fmla="*/ 16543 w 16663"/>
                <a:gd name="T69" fmla="*/ 7174 h 13547"/>
                <a:gd name="T70" fmla="*/ 15949 w 16663"/>
                <a:gd name="T71" fmla="*/ 7010 h 13547"/>
                <a:gd name="T72" fmla="*/ 14920 w 16663"/>
                <a:gd name="T73" fmla="*/ 6912 h 13547"/>
                <a:gd name="T74" fmla="*/ 13529 w 16663"/>
                <a:gd name="T75" fmla="*/ 7079 h 13547"/>
                <a:gd name="T76" fmla="*/ 11848 w 16663"/>
                <a:gd name="T77" fmla="*/ 7711 h 13547"/>
                <a:gd name="T78" fmla="*/ 10489 w 16663"/>
                <a:gd name="T79" fmla="*/ 8592 h 13547"/>
                <a:gd name="T80" fmla="*/ 9952 w 16663"/>
                <a:gd name="T81" fmla="*/ 9030 h 13547"/>
                <a:gd name="T82" fmla="*/ 9100 w 16663"/>
                <a:gd name="T83" fmla="*/ 9605 h 13547"/>
                <a:gd name="T84" fmla="*/ 8071 w 16663"/>
                <a:gd name="T85" fmla="*/ 10092 h 13547"/>
                <a:gd name="T86" fmla="*/ 7004 w 16663"/>
                <a:gd name="T87" fmla="*/ 10264 h 13547"/>
                <a:gd name="T88" fmla="*/ 6304 w 16663"/>
                <a:gd name="T89" fmla="*/ 10046 h 13547"/>
                <a:gd name="T90" fmla="*/ 6125 w 16663"/>
                <a:gd name="T91" fmla="*/ 9865 h 13547"/>
                <a:gd name="T92" fmla="*/ 5799 w 16663"/>
                <a:gd name="T93" fmla="*/ 9661 h 13547"/>
                <a:gd name="T94" fmla="*/ 5337 w 16663"/>
                <a:gd name="T95" fmla="*/ 9555 h 13547"/>
                <a:gd name="T96" fmla="*/ 4748 w 16663"/>
                <a:gd name="T97" fmla="*/ 9674 h 13547"/>
                <a:gd name="T98" fmla="*/ 4042 w 16663"/>
                <a:gd name="T99" fmla="*/ 10143 h 13547"/>
                <a:gd name="T100" fmla="*/ 3437 w 16663"/>
                <a:gd name="T101" fmla="*/ 10763 h 13547"/>
                <a:gd name="T102" fmla="*/ 2994 w 16663"/>
                <a:gd name="T103" fmla="*/ 11383 h 13547"/>
                <a:gd name="T104" fmla="*/ 2662 w 16663"/>
                <a:gd name="T105" fmla="*/ 11991 h 13547"/>
                <a:gd name="T106" fmla="*/ 2303 w 16663"/>
                <a:gd name="T107" fmla="*/ 12761 h 13547"/>
                <a:gd name="T108" fmla="*/ 191 w 16663"/>
                <a:gd name="T109" fmla="*/ 3898 h 13547"/>
                <a:gd name="T110" fmla="*/ 231 w 16663"/>
                <a:gd name="T111" fmla="*/ 2906 h 13547"/>
                <a:gd name="T112" fmla="*/ 564 w 16663"/>
                <a:gd name="T113" fmla="*/ 2195 h 13547"/>
                <a:gd name="T114" fmla="*/ 735 w 16663"/>
                <a:gd name="T115" fmla="*/ 2166 h 13547"/>
                <a:gd name="T116" fmla="*/ 553 w 16663"/>
                <a:gd name="T117" fmla="*/ 3699 h 13547"/>
                <a:gd name="T118" fmla="*/ 412 w 16663"/>
                <a:gd name="T119" fmla="*/ 2857 h 13547"/>
                <a:gd name="T120" fmla="*/ 319 w 16663"/>
                <a:gd name="T121" fmla="*/ 2312 h 13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63" h="13547">
                  <a:moveTo>
                    <a:pt x="359" y="3903"/>
                  </a:moveTo>
                  <a:lnTo>
                    <a:pt x="456" y="3877"/>
                  </a:lnTo>
                  <a:lnTo>
                    <a:pt x="2066" y="13521"/>
                  </a:lnTo>
                  <a:lnTo>
                    <a:pt x="1969" y="13547"/>
                  </a:lnTo>
                  <a:lnTo>
                    <a:pt x="359" y="3903"/>
                  </a:lnTo>
                  <a:close/>
                  <a:moveTo>
                    <a:pt x="773" y="2160"/>
                  </a:moveTo>
                  <a:lnTo>
                    <a:pt x="1334" y="1838"/>
                  </a:lnTo>
                  <a:lnTo>
                    <a:pt x="1855" y="1553"/>
                  </a:lnTo>
                  <a:lnTo>
                    <a:pt x="2335" y="1305"/>
                  </a:lnTo>
                  <a:lnTo>
                    <a:pt x="2779" y="1093"/>
                  </a:lnTo>
                  <a:lnTo>
                    <a:pt x="3186" y="912"/>
                  </a:lnTo>
                  <a:lnTo>
                    <a:pt x="3561" y="763"/>
                  </a:lnTo>
                  <a:lnTo>
                    <a:pt x="3903" y="642"/>
                  </a:lnTo>
                  <a:lnTo>
                    <a:pt x="4218" y="548"/>
                  </a:lnTo>
                  <a:lnTo>
                    <a:pt x="4504" y="480"/>
                  </a:lnTo>
                  <a:lnTo>
                    <a:pt x="4767" y="434"/>
                  </a:lnTo>
                  <a:lnTo>
                    <a:pt x="5006" y="410"/>
                  </a:lnTo>
                  <a:lnTo>
                    <a:pt x="5224" y="403"/>
                  </a:lnTo>
                  <a:lnTo>
                    <a:pt x="5424" y="415"/>
                  </a:lnTo>
                  <a:lnTo>
                    <a:pt x="5607" y="442"/>
                  </a:lnTo>
                  <a:lnTo>
                    <a:pt x="5776" y="483"/>
                  </a:lnTo>
                  <a:lnTo>
                    <a:pt x="5932" y="534"/>
                  </a:lnTo>
                  <a:lnTo>
                    <a:pt x="6078" y="595"/>
                  </a:lnTo>
                  <a:lnTo>
                    <a:pt x="6215" y="664"/>
                  </a:lnTo>
                  <a:lnTo>
                    <a:pt x="6347" y="738"/>
                  </a:lnTo>
                  <a:lnTo>
                    <a:pt x="6475" y="815"/>
                  </a:lnTo>
                  <a:lnTo>
                    <a:pt x="6600" y="894"/>
                  </a:lnTo>
                  <a:lnTo>
                    <a:pt x="6726" y="974"/>
                  </a:lnTo>
                  <a:lnTo>
                    <a:pt x="6854" y="1051"/>
                  </a:lnTo>
                  <a:lnTo>
                    <a:pt x="6985" y="1124"/>
                  </a:lnTo>
                  <a:lnTo>
                    <a:pt x="7123" y="1191"/>
                  </a:lnTo>
                  <a:lnTo>
                    <a:pt x="7270" y="1249"/>
                  </a:lnTo>
                  <a:lnTo>
                    <a:pt x="7429" y="1298"/>
                  </a:lnTo>
                  <a:lnTo>
                    <a:pt x="7598" y="1334"/>
                  </a:lnTo>
                  <a:lnTo>
                    <a:pt x="7784" y="1357"/>
                  </a:lnTo>
                  <a:lnTo>
                    <a:pt x="7985" y="1365"/>
                  </a:lnTo>
                  <a:lnTo>
                    <a:pt x="8205" y="1354"/>
                  </a:lnTo>
                  <a:lnTo>
                    <a:pt x="8447" y="1324"/>
                  </a:lnTo>
                  <a:lnTo>
                    <a:pt x="8459" y="1324"/>
                  </a:lnTo>
                  <a:lnTo>
                    <a:pt x="8493" y="1324"/>
                  </a:lnTo>
                  <a:lnTo>
                    <a:pt x="8548" y="1322"/>
                  </a:lnTo>
                  <a:lnTo>
                    <a:pt x="8623" y="1318"/>
                  </a:lnTo>
                  <a:lnTo>
                    <a:pt x="8667" y="1314"/>
                  </a:lnTo>
                  <a:lnTo>
                    <a:pt x="8715" y="1308"/>
                  </a:lnTo>
                  <a:lnTo>
                    <a:pt x="8767" y="1302"/>
                  </a:lnTo>
                  <a:lnTo>
                    <a:pt x="8822" y="1294"/>
                  </a:lnTo>
                  <a:lnTo>
                    <a:pt x="8881" y="1284"/>
                  </a:lnTo>
                  <a:lnTo>
                    <a:pt x="8944" y="1273"/>
                  </a:lnTo>
                  <a:lnTo>
                    <a:pt x="9009" y="1259"/>
                  </a:lnTo>
                  <a:lnTo>
                    <a:pt x="9078" y="1244"/>
                  </a:lnTo>
                  <a:lnTo>
                    <a:pt x="9150" y="1226"/>
                  </a:lnTo>
                  <a:lnTo>
                    <a:pt x="9224" y="1206"/>
                  </a:lnTo>
                  <a:lnTo>
                    <a:pt x="9300" y="1183"/>
                  </a:lnTo>
                  <a:lnTo>
                    <a:pt x="9379" y="1157"/>
                  </a:lnTo>
                  <a:lnTo>
                    <a:pt x="9459" y="1129"/>
                  </a:lnTo>
                  <a:lnTo>
                    <a:pt x="9541" y="1098"/>
                  </a:lnTo>
                  <a:lnTo>
                    <a:pt x="9625" y="1062"/>
                  </a:lnTo>
                  <a:lnTo>
                    <a:pt x="9709" y="1025"/>
                  </a:lnTo>
                  <a:lnTo>
                    <a:pt x="9796" y="983"/>
                  </a:lnTo>
                  <a:lnTo>
                    <a:pt x="9882" y="938"/>
                  </a:lnTo>
                  <a:lnTo>
                    <a:pt x="9970" y="889"/>
                  </a:lnTo>
                  <a:lnTo>
                    <a:pt x="10058" y="836"/>
                  </a:lnTo>
                  <a:lnTo>
                    <a:pt x="10146" y="779"/>
                  </a:lnTo>
                  <a:lnTo>
                    <a:pt x="10234" y="717"/>
                  </a:lnTo>
                  <a:lnTo>
                    <a:pt x="10323" y="652"/>
                  </a:lnTo>
                  <a:lnTo>
                    <a:pt x="10410" y="581"/>
                  </a:lnTo>
                  <a:lnTo>
                    <a:pt x="10426" y="572"/>
                  </a:lnTo>
                  <a:lnTo>
                    <a:pt x="10473" y="548"/>
                  </a:lnTo>
                  <a:lnTo>
                    <a:pt x="10547" y="511"/>
                  </a:lnTo>
                  <a:lnTo>
                    <a:pt x="10647" y="464"/>
                  </a:lnTo>
                  <a:lnTo>
                    <a:pt x="10705" y="437"/>
                  </a:lnTo>
                  <a:lnTo>
                    <a:pt x="10768" y="409"/>
                  </a:lnTo>
                  <a:lnTo>
                    <a:pt x="10838" y="379"/>
                  </a:lnTo>
                  <a:lnTo>
                    <a:pt x="10912" y="348"/>
                  </a:lnTo>
                  <a:lnTo>
                    <a:pt x="10991" y="318"/>
                  </a:lnTo>
                  <a:lnTo>
                    <a:pt x="11074" y="286"/>
                  </a:lnTo>
                  <a:lnTo>
                    <a:pt x="11161" y="254"/>
                  </a:lnTo>
                  <a:lnTo>
                    <a:pt x="11252" y="224"/>
                  </a:lnTo>
                  <a:lnTo>
                    <a:pt x="11345" y="194"/>
                  </a:lnTo>
                  <a:lnTo>
                    <a:pt x="11442" y="165"/>
                  </a:lnTo>
                  <a:lnTo>
                    <a:pt x="11542" y="137"/>
                  </a:lnTo>
                  <a:lnTo>
                    <a:pt x="11644" y="111"/>
                  </a:lnTo>
                  <a:lnTo>
                    <a:pt x="11748" y="87"/>
                  </a:lnTo>
                  <a:lnTo>
                    <a:pt x="11855" y="65"/>
                  </a:lnTo>
                  <a:lnTo>
                    <a:pt x="11963" y="45"/>
                  </a:lnTo>
                  <a:lnTo>
                    <a:pt x="12071" y="29"/>
                  </a:lnTo>
                  <a:lnTo>
                    <a:pt x="12182" y="16"/>
                  </a:lnTo>
                  <a:lnTo>
                    <a:pt x="12292" y="6"/>
                  </a:lnTo>
                  <a:lnTo>
                    <a:pt x="12404" y="1"/>
                  </a:lnTo>
                  <a:lnTo>
                    <a:pt x="12514" y="0"/>
                  </a:lnTo>
                  <a:lnTo>
                    <a:pt x="12624" y="4"/>
                  </a:lnTo>
                  <a:lnTo>
                    <a:pt x="12735" y="13"/>
                  </a:lnTo>
                  <a:lnTo>
                    <a:pt x="12844" y="26"/>
                  </a:lnTo>
                  <a:lnTo>
                    <a:pt x="12952" y="46"/>
                  </a:lnTo>
                  <a:lnTo>
                    <a:pt x="12942" y="59"/>
                  </a:lnTo>
                  <a:lnTo>
                    <a:pt x="12913" y="97"/>
                  </a:lnTo>
                  <a:lnTo>
                    <a:pt x="12892" y="125"/>
                  </a:lnTo>
                  <a:lnTo>
                    <a:pt x="12869" y="158"/>
                  </a:lnTo>
                  <a:lnTo>
                    <a:pt x="12843" y="197"/>
                  </a:lnTo>
                  <a:lnTo>
                    <a:pt x="12815" y="240"/>
                  </a:lnTo>
                  <a:lnTo>
                    <a:pt x="12785" y="287"/>
                  </a:lnTo>
                  <a:lnTo>
                    <a:pt x="12753" y="339"/>
                  </a:lnTo>
                  <a:lnTo>
                    <a:pt x="12721" y="394"/>
                  </a:lnTo>
                  <a:lnTo>
                    <a:pt x="12689" y="452"/>
                  </a:lnTo>
                  <a:lnTo>
                    <a:pt x="12658" y="515"/>
                  </a:lnTo>
                  <a:lnTo>
                    <a:pt x="12626" y="580"/>
                  </a:lnTo>
                  <a:lnTo>
                    <a:pt x="12596" y="647"/>
                  </a:lnTo>
                  <a:lnTo>
                    <a:pt x="12569" y="717"/>
                  </a:lnTo>
                  <a:lnTo>
                    <a:pt x="12543" y="788"/>
                  </a:lnTo>
                  <a:lnTo>
                    <a:pt x="12520" y="862"/>
                  </a:lnTo>
                  <a:lnTo>
                    <a:pt x="12500" y="936"/>
                  </a:lnTo>
                  <a:lnTo>
                    <a:pt x="12484" y="1012"/>
                  </a:lnTo>
                  <a:lnTo>
                    <a:pt x="12472" y="1088"/>
                  </a:lnTo>
                  <a:lnTo>
                    <a:pt x="12465" y="1165"/>
                  </a:lnTo>
                  <a:lnTo>
                    <a:pt x="12463" y="1242"/>
                  </a:lnTo>
                  <a:lnTo>
                    <a:pt x="12467" y="1319"/>
                  </a:lnTo>
                  <a:lnTo>
                    <a:pt x="12476" y="1395"/>
                  </a:lnTo>
                  <a:lnTo>
                    <a:pt x="12493" y="1470"/>
                  </a:lnTo>
                  <a:lnTo>
                    <a:pt x="12517" y="1544"/>
                  </a:lnTo>
                  <a:lnTo>
                    <a:pt x="12548" y="1617"/>
                  </a:lnTo>
                  <a:lnTo>
                    <a:pt x="12588" y="1688"/>
                  </a:lnTo>
                  <a:lnTo>
                    <a:pt x="12636" y="1757"/>
                  </a:lnTo>
                  <a:lnTo>
                    <a:pt x="12693" y="1823"/>
                  </a:lnTo>
                  <a:lnTo>
                    <a:pt x="12761" y="1888"/>
                  </a:lnTo>
                  <a:lnTo>
                    <a:pt x="12801" y="1918"/>
                  </a:lnTo>
                  <a:lnTo>
                    <a:pt x="12852" y="1948"/>
                  </a:lnTo>
                  <a:lnTo>
                    <a:pt x="12912" y="1978"/>
                  </a:lnTo>
                  <a:lnTo>
                    <a:pt x="12979" y="2007"/>
                  </a:lnTo>
                  <a:lnTo>
                    <a:pt x="13054" y="2035"/>
                  </a:lnTo>
                  <a:lnTo>
                    <a:pt x="13137" y="2063"/>
                  </a:lnTo>
                  <a:lnTo>
                    <a:pt x="13226" y="2092"/>
                  </a:lnTo>
                  <a:lnTo>
                    <a:pt x="13321" y="2121"/>
                  </a:lnTo>
                  <a:lnTo>
                    <a:pt x="13525" y="2182"/>
                  </a:lnTo>
                  <a:lnTo>
                    <a:pt x="13746" y="2247"/>
                  </a:lnTo>
                  <a:lnTo>
                    <a:pt x="13860" y="2281"/>
                  </a:lnTo>
                  <a:lnTo>
                    <a:pt x="13977" y="2316"/>
                  </a:lnTo>
                  <a:lnTo>
                    <a:pt x="14096" y="2355"/>
                  </a:lnTo>
                  <a:lnTo>
                    <a:pt x="14215" y="2395"/>
                  </a:lnTo>
                  <a:lnTo>
                    <a:pt x="14334" y="2437"/>
                  </a:lnTo>
                  <a:lnTo>
                    <a:pt x="14453" y="2482"/>
                  </a:lnTo>
                  <a:lnTo>
                    <a:pt x="14571" y="2530"/>
                  </a:lnTo>
                  <a:lnTo>
                    <a:pt x="14687" y="2581"/>
                  </a:lnTo>
                  <a:lnTo>
                    <a:pt x="14802" y="2634"/>
                  </a:lnTo>
                  <a:lnTo>
                    <a:pt x="14913" y="2693"/>
                  </a:lnTo>
                  <a:lnTo>
                    <a:pt x="15021" y="2753"/>
                  </a:lnTo>
                  <a:lnTo>
                    <a:pt x="15125" y="2818"/>
                  </a:lnTo>
                  <a:lnTo>
                    <a:pt x="15224" y="2887"/>
                  </a:lnTo>
                  <a:lnTo>
                    <a:pt x="15317" y="2961"/>
                  </a:lnTo>
                  <a:lnTo>
                    <a:pt x="15406" y="3038"/>
                  </a:lnTo>
                  <a:lnTo>
                    <a:pt x="15487" y="3120"/>
                  </a:lnTo>
                  <a:lnTo>
                    <a:pt x="15561" y="3208"/>
                  </a:lnTo>
                  <a:lnTo>
                    <a:pt x="15628" y="3300"/>
                  </a:lnTo>
                  <a:lnTo>
                    <a:pt x="15686" y="3398"/>
                  </a:lnTo>
                  <a:lnTo>
                    <a:pt x="15735" y="3502"/>
                  </a:lnTo>
                  <a:lnTo>
                    <a:pt x="15741" y="3514"/>
                  </a:lnTo>
                  <a:lnTo>
                    <a:pt x="15759" y="3550"/>
                  </a:lnTo>
                  <a:lnTo>
                    <a:pt x="15786" y="3608"/>
                  </a:lnTo>
                  <a:lnTo>
                    <a:pt x="15822" y="3686"/>
                  </a:lnTo>
                  <a:lnTo>
                    <a:pt x="15842" y="3733"/>
                  </a:lnTo>
                  <a:lnTo>
                    <a:pt x="15863" y="3784"/>
                  </a:lnTo>
                  <a:lnTo>
                    <a:pt x="15886" y="3838"/>
                  </a:lnTo>
                  <a:lnTo>
                    <a:pt x="15910" y="3898"/>
                  </a:lnTo>
                  <a:lnTo>
                    <a:pt x="15934" y="3961"/>
                  </a:lnTo>
                  <a:lnTo>
                    <a:pt x="15958" y="4028"/>
                  </a:lnTo>
                  <a:lnTo>
                    <a:pt x="15983" y="4099"/>
                  </a:lnTo>
                  <a:lnTo>
                    <a:pt x="16008" y="4172"/>
                  </a:lnTo>
                  <a:lnTo>
                    <a:pt x="16033" y="4249"/>
                  </a:lnTo>
                  <a:lnTo>
                    <a:pt x="16057" y="4329"/>
                  </a:lnTo>
                  <a:lnTo>
                    <a:pt x="16081" y="4412"/>
                  </a:lnTo>
                  <a:lnTo>
                    <a:pt x="16104" y="4496"/>
                  </a:lnTo>
                  <a:lnTo>
                    <a:pt x="16126" y="4584"/>
                  </a:lnTo>
                  <a:lnTo>
                    <a:pt x="16145" y="4673"/>
                  </a:lnTo>
                  <a:lnTo>
                    <a:pt x="16164" y="4764"/>
                  </a:lnTo>
                  <a:lnTo>
                    <a:pt x="16182" y="4857"/>
                  </a:lnTo>
                  <a:lnTo>
                    <a:pt x="16197" y="4952"/>
                  </a:lnTo>
                  <a:lnTo>
                    <a:pt x="16210" y="5048"/>
                  </a:lnTo>
                  <a:lnTo>
                    <a:pt x="16220" y="5145"/>
                  </a:lnTo>
                  <a:lnTo>
                    <a:pt x="16229" y="5242"/>
                  </a:lnTo>
                  <a:lnTo>
                    <a:pt x="16234" y="5341"/>
                  </a:lnTo>
                  <a:lnTo>
                    <a:pt x="16236" y="5440"/>
                  </a:lnTo>
                  <a:lnTo>
                    <a:pt x="16235" y="5539"/>
                  </a:lnTo>
                  <a:lnTo>
                    <a:pt x="16231" y="5638"/>
                  </a:lnTo>
                  <a:lnTo>
                    <a:pt x="16232" y="5654"/>
                  </a:lnTo>
                  <a:lnTo>
                    <a:pt x="16235" y="5702"/>
                  </a:lnTo>
                  <a:lnTo>
                    <a:pt x="16239" y="5776"/>
                  </a:lnTo>
                  <a:lnTo>
                    <a:pt x="16247" y="5872"/>
                  </a:lnTo>
                  <a:lnTo>
                    <a:pt x="16258" y="5987"/>
                  </a:lnTo>
                  <a:lnTo>
                    <a:pt x="16271" y="6114"/>
                  </a:lnTo>
                  <a:lnTo>
                    <a:pt x="16280" y="6182"/>
                  </a:lnTo>
                  <a:lnTo>
                    <a:pt x="16288" y="6252"/>
                  </a:lnTo>
                  <a:lnTo>
                    <a:pt x="16298" y="6323"/>
                  </a:lnTo>
                  <a:lnTo>
                    <a:pt x="16310" y="6395"/>
                  </a:lnTo>
                  <a:lnTo>
                    <a:pt x="16322" y="6468"/>
                  </a:lnTo>
                  <a:lnTo>
                    <a:pt x="16335" y="6538"/>
                  </a:lnTo>
                  <a:lnTo>
                    <a:pt x="16350" y="6610"/>
                  </a:lnTo>
                  <a:lnTo>
                    <a:pt x="16365" y="6680"/>
                  </a:lnTo>
                  <a:lnTo>
                    <a:pt x="16383" y="6748"/>
                  </a:lnTo>
                  <a:lnTo>
                    <a:pt x="16401" y="6814"/>
                  </a:lnTo>
                  <a:lnTo>
                    <a:pt x="16420" y="6876"/>
                  </a:lnTo>
                  <a:lnTo>
                    <a:pt x="16441" y="6936"/>
                  </a:lnTo>
                  <a:lnTo>
                    <a:pt x="16463" y="6991"/>
                  </a:lnTo>
                  <a:lnTo>
                    <a:pt x="16487" y="7042"/>
                  </a:lnTo>
                  <a:lnTo>
                    <a:pt x="16513" y="7088"/>
                  </a:lnTo>
                  <a:lnTo>
                    <a:pt x="16539" y="7127"/>
                  </a:lnTo>
                  <a:lnTo>
                    <a:pt x="16568" y="7162"/>
                  </a:lnTo>
                  <a:lnTo>
                    <a:pt x="16597" y="7189"/>
                  </a:lnTo>
                  <a:lnTo>
                    <a:pt x="16630" y="7210"/>
                  </a:lnTo>
                  <a:lnTo>
                    <a:pt x="16663" y="7223"/>
                  </a:lnTo>
                  <a:lnTo>
                    <a:pt x="16633" y="7210"/>
                  </a:lnTo>
                  <a:lnTo>
                    <a:pt x="16543" y="7174"/>
                  </a:lnTo>
                  <a:lnTo>
                    <a:pt x="16478" y="7150"/>
                  </a:lnTo>
                  <a:lnTo>
                    <a:pt x="16397" y="7124"/>
                  </a:lnTo>
                  <a:lnTo>
                    <a:pt x="16305" y="7096"/>
                  </a:lnTo>
                  <a:lnTo>
                    <a:pt x="16199" y="7067"/>
                  </a:lnTo>
                  <a:lnTo>
                    <a:pt x="16080" y="7038"/>
                  </a:lnTo>
                  <a:lnTo>
                    <a:pt x="15949" y="7010"/>
                  </a:lnTo>
                  <a:lnTo>
                    <a:pt x="15805" y="6984"/>
                  </a:lnTo>
                  <a:lnTo>
                    <a:pt x="15651" y="6960"/>
                  </a:lnTo>
                  <a:lnTo>
                    <a:pt x="15484" y="6940"/>
                  </a:lnTo>
                  <a:lnTo>
                    <a:pt x="15306" y="6924"/>
                  </a:lnTo>
                  <a:lnTo>
                    <a:pt x="15119" y="6915"/>
                  </a:lnTo>
                  <a:lnTo>
                    <a:pt x="14920" y="6912"/>
                  </a:lnTo>
                  <a:lnTo>
                    <a:pt x="14711" y="6916"/>
                  </a:lnTo>
                  <a:lnTo>
                    <a:pt x="14493" y="6928"/>
                  </a:lnTo>
                  <a:lnTo>
                    <a:pt x="14265" y="6950"/>
                  </a:lnTo>
                  <a:lnTo>
                    <a:pt x="14028" y="6981"/>
                  </a:lnTo>
                  <a:lnTo>
                    <a:pt x="13782" y="7025"/>
                  </a:lnTo>
                  <a:lnTo>
                    <a:pt x="13529" y="7079"/>
                  </a:lnTo>
                  <a:lnTo>
                    <a:pt x="13267" y="7147"/>
                  </a:lnTo>
                  <a:lnTo>
                    <a:pt x="12997" y="7229"/>
                  </a:lnTo>
                  <a:lnTo>
                    <a:pt x="12721" y="7325"/>
                  </a:lnTo>
                  <a:lnTo>
                    <a:pt x="12437" y="7437"/>
                  </a:lnTo>
                  <a:lnTo>
                    <a:pt x="12146" y="7565"/>
                  </a:lnTo>
                  <a:lnTo>
                    <a:pt x="11848" y="7711"/>
                  </a:lnTo>
                  <a:lnTo>
                    <a:pt x="11545" y="7876"/>
                  </a:lnTo>
                  <a:lnTo>
                    <a:pt x="11237" y="8059"/>
                  </a:lnTo>
                  <a:lnTo>
                    <a:pt x="10923" y="8264"/>
                  </a:lnTo>
                  <a:lnTo>
                    <a:pt x="10604" y="8489"/>
                  </a:lnTo>
                  <a:lnTo>
                    <a:pt x="10574" y="8516"/>
                  </a:lnTo>
                  <a:lnTo>
                    <a:pt x="10489" y="8592"/>
                  </a:lnTo>
                  <a:lnTo>
                    <a:pt x="10428" y="8645"/>
                  </a:lnTo>
                  <a:lnTo>
                    <a:pt x="10354" y="8709"/>
                  </a:lnTo>
                  <a:lnTo>
                    <a:pt x="10269" y="8780"/>
                  </a:lnTo>
                  <a:lnTo>
                    <a:pt x="10173" y="8857"/>
                  </a:lnTo>
                  <a:lnTo>
                    <a:pt x="10068" y="8941"/>
                  </a:lnTo>
                  <a:lnTo>
                    <a:pt x="9952" y="9030"/>
                  </a:lnTo>
                  <a:lnTo>
                    <a:pt x="9828" y="9122"/>
                  </a:lnTo>
                  <a:lnTo>
                    <a:pt x="9697" y="9218"/>
                  </a:lnTo>
                  <a:lnTo>
                    <a:pt x="9557" y="9315"/>
                  </a:lnTo>
                  <a:lnTo>
                    <a:pt x="9410" y="9413"/>
                  </a:lnTo>
                  <a:lnTo>
                    <a:pt x="9258" y="9509"/>
                  </a:lnTo>
                  <a:lnTo>
                    <a:pt x="9100" y="9605"/>
                  </a:lnTo>
                  <a:lnTo>
                    <a:pt x="8937" y="9699"/>
                  </a:lnTo>
                  <a:lnTo>
                    <a:pt x="8770" y="9789"/>
                  </a:lnTo>
                  <a:lnTo>
                    <a:pt x="8599" y="9874"/>
                  </a:lnTo>
                  <a:lnTo>
                    <a:pt x="8425" y="9954"/>
                  </a:lnTo>
                  <a:lnTo>
                    <a:pt x="8249" y="10027"/>
                  </a:lnTo>
                  <a:lnTo>
                    <a:pt x="8071" y="10092"/>
                  </a:lnTo>
                  <a:lnTo>
                    <a:pt x="7892" y="10149"/>
                  </a:lnTo>
                  <a:lnTo>
                    <a:pt x="7713" y="10195"/>
                  </a:lnTo>
                  <a:lnTo>
                    <a:pt x="7534" y="10232"/>
                  </a:lnTo>
                  <a:lnTo>
                    <a:pt x="7356" y="10256"/>
                  </a:lnTo>
                  <a:lnTo>
                    <a:pt x="7179" y="10266"/>
                  </a:lnTo>
                  <a:lnTo>
                    <a:pt x="7004" y="10264"/>
                  </a:lnTo>
                  <a:lnTo>
                    <a:pt x="6832" y="10245"/>
                  </a:lnTo>
                  <a:lnTo>
                    <a:pt x="6663" y="10212"/>
                  </a:lnTo>
                  <a:lnTo>
                    <a:pt x="6499" y="10161"/>
                  </a:lnTo>
                  <a:lnTo>
                    <a:pt x="6339" y="10091"/>
                  </a:lnTo>
                  <a:lnTo>
                    <a:pt x="6331" y="10079"/>
                  </a:lnTo>
                  <a:lnTo>
                    <a:pt x="6304" y="10046"/>
                  </a:lnTo>
                  <a:lnTo>
                    <a:pt x="6285" y="10022"/>
                  </a:lnTo>
                  <a:lnTo>
                    <a:pt x="6261" y="9996"/>
                  </a:lnTo>
                  <a:lnTo>
                    <a:pt x="6233" y="9966"/>
                  </a:lnTo>
                  <a:lnTo>
                    <a:pt x="6201" y="9935"/>
                  </a:lnTo>
                  <a:lnTo>
                    <a:pt x="6164" y="9900"/>
                  </a:lnTo>
                  <a:lnTo>
                    <a:pt x="6125" y="9865"/>
                  </a:lnTo>
                  <a:lnTo>
                    <a:pt x="6080" y="9830"/>
                  </a:lnTo>
                  <a:lnTo>
                    <a:pt x="6032" y="9794"/>
                  </a:lnTo>
                  <a:lnTo>
                    <a:pt x="5979" y="9759"/>
                  </a:lnTo>
                  <a:lnTo>
                    <a:pt x="5923" y="9724"/>
                  </a:lnTo>
                  <a:lnTo>
                    <a:pt x="5863" y="9691"/>
                  </a:lnTo>
                  <a:lnTo>
                    <a:pt x="5799" y="9661"/>
                  </a:lnTo>
                  <a:lnTo>
                    <a:pt x="5731" y="9632"/>
                  </a:lnTo>
                  <a:lnTo>
                    <a:pt x="5660" y="9609"/>
                  </a:lnTo>
                  <a:lnTo>
                    <a:pt x="5584" y="9588"/>
                  </a:lnTo>
                  <a:lnTo>
                    <a:pt x="5506" y="9571"/>
                  </a:lnTo>
                  <a:lnTo>
                    <a:pt x="5424" y="9561"/>
                  </a:lnTo>
                  <a:lnTo>
                    <a:pt x="5337" y="9555"/>
                  </a:lnTo>
                  <a:lnTo>
                    <a:pt x="5248" y="9556"/>
                  </a:lnTo>
                  <a:lnTo>
                    <a:pt x="5154" y="9564"/>
                  </a:lnTo>
                  <a:lnTo>
                    <a:pt x="5058" y="9578"/>
                  </a:lnTo>
                  <a:lnTo>
                    <a:pt x="4958" y="9601"/>
                  </a:lnTo>
                  <a:lnTo>
                    <a:pt x="4854" y="9634"/>
                  </a:lnTo>
                  <a:lnTo>
                    <a:pt x="4748" y="9674"/>
                  </a:lnTo>
                  <a:lnTo>
                    <a:pt x="4638" y="9724"/>
                  </a:lnTo>
                  <a:lnTo>
                    <a:pt x="4524" y="9785"/>
                  </a:lnTo>
                  <a:lnTo>
                    <a:pt x="4407" y="9856"/>
                  </a:lnTo>
                  <a:lnTo>
                    <a:pt x="4288" y="9939"/>
                  </a:lnTo>
                  <a:lnTo>
                    <a:pt x="4162" y="10040"/>
                  </a:lnTo>
                  <a:lnTo>
                    <a:pt x="4042" y="10143"/>
                  </a:lnTo>
                  <a:lnTo>
                    <a:pt x="3927" y="10245"/>
                  </a:lnTo>
                  <a:lnTo>
                    <a:pt x="3819" y="10349"/>
                  </a:lnTo>
                  <a:lnTo>
                    <a:pt x="3716" y="10452"/>
                  </a:lnTo>
                  <a:lnTo>
                    <a:pt x="3618" y="10555"/>
                  </a:lnTo>
                  <a:lnTo>
                    <a:pt x="3525" y="10658"/>
                  </a:lnTo>
                  <a:lnTo>
                    <a:pt x="3437" y="10763"/>
                  </a:lnTo>
                  <a:lnTo>
                    <a:pt x="3353" y="10866"/>
                  </a:lnTo>
                  <a:lnTo>
                    <a:pt x="3273" y="10969"/>
                  </a:lnTo>
                  <a:lnTo>
                    <a:pt x="3198" y="11073"/>
                  </a:lnTo>
                  <a:lnTo>
                    <a:pt x="3126" y="11176"/>
                  </a:lnTo>
                  <a:lnTo>
                    <a:pt x="3059" y="11280"/>
                  </a:lnTo>
                  <a:lnTo>
                    <a:pt x="2994" y="11383"/>
                  </a:lnTo>
                  <a:lnTo>
                    <a:pt x="2933" y="11485"/>
                  </a:lnTo>
                  <a:lnTo>
                    <a:pt x="2873" y="11587"/>
                  </a:lnTo>
                  <a:lnTo>
                    <a:pt x="2817" y="11688"/>
                  </a:lnTo>
                  <a:lnTo>
                    <a:pt x="2763" y="11790"/>
                  </a:lnTo>
                  <a:lnTo>
                    <a:pt x="2712" y="11891"/>
                  </a:lnTo>
                  <a:lnTo>
                    <a:pt x="2662" y="11991"/>
                  </a:lnTo>
                  <a:lnTo>
                    <a:pt x="2613" y="12090"/>
                  </a:lnTo>
                  <a:lnTo>
                    <a:pt x="2567" y="12189"/>
                  </a:lnTo>
                  <a:lnTo>
                    <a:pt x="2521" y="12287"/>
                  </a:lnTo>
                  <a:lnTo>
                    <a:pt x="2477" y="12384"/>
                  </a:lnTo>
                  <a:lnTo>
                    <a:pt x="2389" y="12574"/>
                  </a:lnTo>
                  <a:lnTo>
                    <a:pt x="2303" y="12761"/>
                  </a:lnTo>
                  <a:lnTo>
                    <a:pt x="2259" y="12853"/>
                  </a:lnTo>
                  <a:lnTo>
                    <a:pt x="2215" y="12943"/>
                  </a:lnTo>
                  <a:lnTo>
                    <a:pt x="2170" y="13033"/>
                  </a:lnTo>
                  <a:lnTo>
                    <a:pt x="2125" y="13121"/>
                  </a:lnTo>
                  <a:lnTo>
                    <a:pt x="570" y="3801"/>
                  </a:lnTo>
                  <a:lnTo>
                    <a:pt x="191" y="3898"/>
                  </a:lnTo>
                  <a:lnTo>
                    <a:pt x="247" y="3635"/>
                  </a:lnTo>
                  <a:lnTo>
                    <a:pt x="15" y="3682"/>
                  </a:lnTo>
                  <a:lnTo>
                    <a:pt x="370" y="2657"/>
                  </a:lnTo>
                  <a:lnTo>
                    <a:pt x="224" y="2503"/>
                  </a:lnTo>
                  <a:lnTo>
                    <a:pt x="279" y="2792"/>
                  </a:lnTo>
                  <a:lnTo>
                    <a:pt x="231" y="2906"/>
                  </a:lnTo>
                  <a:lnTo>
                    <a:pt x="146" y="2397"/>
                  </a:lnTo>
                  <a:lnTo>
                    <a:pt x="11" y="2205"/>
                  </a:lnTo>
                  <a:lnTo>
                    <a:pt x="0" y="403"/>
                  </a:lnTo>
                  <a:lnTo>
                    <a:pt x="618" y="2034"/>
                  </a:lnTo>
                  <a:lnTo>
                    <a:pt x="549" y="2200"/>
                  </a:lnTo>
                  <a:lnTo>
                    <a:pt x="564" y="2195"/>
                  </a:lnTo>
                  <a:lnTo>
                    <a:pt x="584" y="2191"/>
                  </a:lnTo>
                  <a:lnTo>
                    <a:pt x="608" y="2187"/>
                  </a:lnTo>
                  <a:lnTo>
                    <a:pt x="636" y="2182"/>
                  </a:lnTo>
                  <a:lnTo>
                    <a:pt x="667" y="2177"/>
                  </a:lnTo>
                  <a:lnTo>
                    <a:pt x="701" y="2171"/>
                  </a:lnTo>
                  <a:lnTo>
                    <a:pt x="735" y="2166"/>
                  </a:lnTo>
                  <a:lnTo>
                    <a:pt x="773" y="2160"/>
                  </a:lnTo>
                  <a:close/>
                  <a:moveTo>
                    <a:pt x="553" y="3699"/>
                  </a:moveTo>
                  <a:lnTo>
                    <a:pt x="534" y="3590"/>
                  </a:lnTo>
                  <a:lnTo>
                    <a:pt x="398" y="3628"/>
                  </a:lnTo>
                  <a:lnTo>
                    <a:pt x="372" y="3749"/>
                  </a:lnTo>
                  <a:lnTo>
                    <a:pt x="553" y="3699"/>
                  </a:lnTo>
                  <a:close/>
                  <a:moveTo>
                    <a:pt x="507" y="3427"/>
                  </a:moveTo>
                  <a:lnTo>
                    <a:pt x="474" y="3228"/>
                  </a:lnTo>
                  <a:lnTo>
                    <a:pt x="416" y="3452"/>
                  </a:lnTo>
                  <a:lnTo>
                    <a:pt x="507" y="3427"/>
                  </a:lnTo>
                  <a:close/>
                  <a:moveTo>
                    <a:pt x="437" y="3010"/>
                  </a:moveTo>
                  <a:lnTo>
                    <a:pt x="412" y="2857"/>
                  </a:lnTo>
                  <a:lnTo>
                    <a:pt x="194" y="3521"/>
                  </a:lnTo>
                  <a:lnTo>
                    <a:pt x="290" y="3495"/>
                  </a:lnTo>
                  <a:lnTo>
                    <a:pt x="437" y="3010"/>
                  </a:lnTo>
                  <a:close/>
                  <a:moveTo>
                    <a:pt x="345" y="2451"/>
                  </a:moveTo>
                  <a:lnTo>
                    <a:pt x="321" y="2311"/>
                  </a:lnTo>
                  <a:lnTo>
                    <a:pt x="319" y="2312"/>
                  </a:lnTo>
                  <a:lnTo>
                    <a:pt x="41" y="648"/>
                  </a:lnTo>
                  <a:lnTo>
                    <a:pt x="111" y="2160"/>
                  </a:lnTo>
                  <a:lnTo>
                    <a:pt x="345" y="2451"/>
                  </a:lnTo>
                  <a:close/>
                </a:path>
              </a:pathLst>
            </a:custGeom>
            <a:solidFill>
              <a:srgbClr val="AE0E16"/>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7" name="Freeform 5"/>
            <p:cNvSpPr>
              <a:spLocks/>
            </p:cNvSpPr>
            <p:nvPr/>
          </p:nvSpPr>
          <p:spPr bwMode="auto">
            <a:xfrm>
              <a:off x="4055739" y="1100338"/>
              <a:ext cx="387479" cy="395152"/>
            </a:xfrm>
            <a:custGeom>
              <a:avLst/>
              <a:gdLst>
                <a:gd name="T0" fmla="*/ 9730 w 15756"/>
                <a:gd name="T1" fmla="*/ 253 h 16068"/>
                <a:gd name="T2" fmla="*/ 11826 w 15756"/>
                <a:gd name="T3" fmla="*/ 1108 h 16068"/>
                <a:gd name="T4" fmla="*/ 13508 w 15756"/>
                <a:gd name="T5" fmla="*/ 2441 h 16068"/>
                <a:gd name="T6" fmla="*/ 14743 w 15756"/>
                <a:gd name="T7" fmla="*/ 4133 h 16068"/>
                <a:gd name="T8" fmla="*/ 15503 w 15756"/>
                <a:gd name="T9" fmla="*/ 6065 h 16068"/>
                <a:gd name="T10" fmla="*/ 15755 w 15756"/>
                <a:gd name="T11" fmla="*/ 8111 h 16068"/>
                <a:gd name="T12" fmla="*/ 15467 w 15756"/>
                <a:gd name="T13" fmla="*/ 10154 h 16068"/>
                <a:gd name="T14" fmla="*/ 14610 w 15756"/>
                <a:gd name="T15" fmla="*/ 12071 h 16068"/>
                <a:gd name="T16" fmla="*/ 12376 w 15756"/>
                <a:gd name="T17" fmla="*/ 14520 h 16068"/>
                <a:gd name="T18" fmla="*/ 11170 w 15756"/>
                <a:gd name="T19" fmla="*/ 15175 h 16068"/>
                <a:gd name="T20" fmla="*/ 9951 w 15756"/>
                <a:gd name="T21" fmla="*/ 15641 h 16068"/>
                <a:gd name="T22" fmla="*/ 8725 w 15756"/>
                <a:gd name="T23" fmla="*/ 15912 h 16068"/>
                <a:gd name="T24" fmla="*/ 7497 w 15756"/>
                <a:gd name="T25" fmla="*/ 15989 h 16068"/>
                <a:gd name="T26" fmla="*/ 6270 w 15756"/>
                <a:gd name="T27" fmla="*/ 15865 h 16068"/>
                <a:gd name="T28" fmla="*/ 5050 w 15756"/>
                <a:gd name="T29" fmla="*/ 15539 h 16068"/>
                <a:gd name="T30" fmla="*/ 3842 w 15756"/>
                <a:gd name="T31" fmla="*/ 15007 h 16068"/>
                <a:gd name="T32" fmla="*/ 2649 w 15756"/>
                <a:gd name="T33" fmla="*/ 14265 h 16068"/>
                <a:gd name="T34" fmla="*/ 2450 w 15756"/>
                <a:gd name="T35" fmla="*/ 14829 h 16068"/>
                <a:gd name="T36" fmla="*/ 2374 w 15756"/>
                <a:gd name="T37" fmla="*/ 15238 h 16068"/>
                <a:gd name="T38" fmla="*/ 2200 w 15756"/>
                <a:gd name="T39" fmla="*/ 15581 h 16068"/>
                <a:gd name="T40" fmla="*/ 1942 w 15756"/>
                <a:gd name="T41" fmla="*/ 15842 h 16068"/>
                <a:gd name="T42" fmla="*/ 1620 w 15756"/>
                <a:gd name="T43" fmla="*/ 16009 h 16068"/>
                <a:gd name="T44" fmla="*/ 1252 w 15756"/>
                <a:gd name="T45" fmla="*/ 16068 h 16068"/>
                <a:gd name="T46" fmla="*/ 856 w 15756"/>
                <a:gd name="T47" fmla="*/ 16008 h 16068"/>
                <a:gd name="T48" fmla="*/ 451 w 15756"/>
                <a:gd name="T49" fmla="*/ 15816 h 16068"/>
                <a:gd name="T50" fmla="*/ 175 w 15756"/>
                <a:gd name="T51" fmla="*/ 15467 h 16068"/>
                <a:gd name="T52" fmla="*/ 35 w 15756"/>
                <a:gd name="T53" fmla="*/ 15094 h 16068"/>
                <a:gd name="T54" fmla="*/ 1 w 15756"/>
                <a:gd name="T55" fmla="*/ 14729 h 16068"/>
                <a:gd name="T56" fmla="*/ 66 w 15756"/>
                <a:gd name="T57" fmla="*/ 14388 h 16068"/>
                <a:gd name="T58" fmla="*/ 228 w 15756"/>
                <a:gd name="T59" fmla="*/ 14085 h 16068"/>
                <a:gd name="T60" fmla="*/ 481 w 15756"/>
                <a:gd name="T61" fmla="*/ 13834 h 16068"/>
                <a:gd name="T62" fmla="*/ 820 w 15756"/>
                <a:gd name="T63" fmla="*/ 13651 h 16068"/>
                <a:gd name="T64" fmla="*/ 1242 w 15756"/>
                <a:gd name="T65" fmla="*/ 13548 h 16068"/>
                <a:gd name="T66" fmla="*/ 1687 w 15756"/>
                <a:gd name="T67" fmla="*/ 10896 h 16068"/>
                <a:gd name="T68" fmla="*/ 2594 w 15756"/>
                <a:gd name="T69" fmla="*/ 11657 h 16068"/>
                <a:gd name="T70" fmla="*/ 3570 w 15756"/>
                <a:gd name="T71" fmla="*/ 12297 h 16068"/>
                <a:gd name="T72" fmla="*/ 4603 w 15756"/>
                <a:gd name="T73" fmla="*/ 12795 h 16068"/>
                <a:gd name="T74" fmla="*/ 5684 w 15756"/>
                <a:gd name="T75" fmla="*/ 13133 h 16068"/>
                <a:gd name="T76" fmla="*/ 6802 w 15756"/>
                <a:gd name="T77" fmla="*/ 13290 h 16068"/>
                <a:gd name="T78" fmla="*/ 7947 w 15756"/>
                <a:gd name="T79" fmla="*/ 13248 h 16068"/>
                <a:gd name="T80" fmla="*/ 9108 w 15756"/>
                <a:gd name="T81" fmla="*/ 12988 h 16068"/>
                <a:gd name="T82" fmla="*/ 10277 w 15756"/>
                <a:gd name="T83" fmla="*/ 12489 h 16068"/>
                <a:gd name="T84" fmla="*/ 5331 w 15756"/>
                <a:gd name="T85" fmla="*/ 2506 h 16068"/>
                <a:gd name="T86" fmla="*/ 5685 w 15756"/>
                <a:gd name="T87" fmla="*/ 2576 h 16068"/>
                <a:gd name="T88" fmla="*/ 6027 w 15756"/>
                <a:gd name="T89" fmla="*/ 2611 h 16068"/>
                <a:gd name="T90" fmla="*/ 6359 w 15756"/>
                <a:gd name="T91" fmla="*/ 2608 h 16068"/>
                <a:gd name="T92" fmla="*/ 6676 w 15756"/>
                <a:gd name="T93" fmla="*/ 2565 h 16068"/>
                <a:gd name="T94" fmla="*/ 6981 w 15756"/>
                <a:gd name="T95" fmla="*/ 2479 h 16068"/>
                <a:gd name="T96" fmla="*/ 7272 w 15756"/>
                <a:gd name="T97" fmla="*/ 2350 h 16068"/>
                <a:gd name="T98" fmla="*/ 7549 w 15756"/>
                <a:gd name="T99" fmla="*/ 2174 h 16068"/>
                <a:gd name="T100" fmla="*/ 7811 w 15756"/>
                <a:gd name="T101" fmla="*/ 1951 h 16068"/>
                <a:gd name="T102" fmla="*/ 12510 w 15756"/>
                <a:gd name="T103" fmla="*/ 10286 h 16068"/>
                <a:gd name="T104" fmla="*/ 12943 w 15756"/>
                <a:gd name="T105" fmla="*/ 8938 h 16068"/>
                <a:gd name="T106" fmla="*/ 13043 w 15756"/>
                <a:gd name="T107" fmla="*/ 7449 h 16068"/>
                <a:gd name="T108" fmla="*/ 12826 w 15756"/>
                <a:gd name="T109" fmla="*/ 5893 h 16068"/>
                <a:gd name="T110" fmla="*/ 12305 w 15756"/>
                <a:gd name="T111" fmla="*/ 4349 h 16068"/>
                <a:gd name="T112" fmla="*/ 11495 w 15756"/>
                <a:gd name="T113" fmla="*/ 2896 h 16068"/>
                <a:gd name="T114" fmla="*/ 10412 w 15756"/>
                <a:gd name="T115" fmla="*/ 1611 h 16068"/>
                <a:gd name="T116" fmla="*/ 9070 w 15756"/>
                <a:gd name="T117" fmla="*/ 571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56" h="16068">
                  <a:moveTo>
                    <a:pt x="7903" y="0"/>
                  </a:moveTo>
                  <a:lnTo>
                    <a:pt x="8535" y="43"/>
                  </a:lnTo>
                  <a:lnTo>
                    <a:pt x="9143" y="129"/>
                  </a:lnTo>
                  <a:lnTo>
                    <a:pt x="9730" y="253"/>
                  </a:lnTo>
                  <a:lnTo>
                    <a:pt x="10291" y="415"/>
                  </a:lnTo>
                  <a:lnTo>
                    <a:pt x="10827" y="613"/>
                  </a:lnTo>
                  <a:lnTo>
                    <a:pt x="11339" y="844"/>
                  </a:lnTo>
                  <a:lnTo>
                    <a:pt x="11826" y="1108"/>
                  </a:lnTo>
                  <a:lnTo>
                    <a:pt x="12287" y="1400"/>
                  </a:lnTo>
                  <a:lnTo>
                    <a:pt x="12720" y="1722"/>
                  </a:lnTo>
                  <a:lnTo>
                    <a:pt x="13128" y="2070"/>
                  </a:lnTo>
                  <a:lnTo>
                    <a:pt x="13508" y="2441"/>
                  </a:lnTo>
                  <a:lnTo>
                    <a:pt x="13859" y="2835"/>
                  </a:lnTo>
                  <a:lnTo>
                    <a:pt x="14183" y="3251"/>
                  </a:lnTo>
                  <a:lnTo>
                    <a:pt x="14478" y="3684"/>
                  </a:lnTo>
                  <a:lnTo>
                    <a:pt x="14743" y="4133"/>
                  </a:lnTo>
                  <a:lnTo>
                    <a:pt x="14979" y="4599"/>
                  </a:lnTo>
                  <a:lnTo>
                    <a:pt x="15185" y="5077"/>
                  </a:lnTo>
                  <a:lnTo>
                    <a:pt x="15360" y="5567"/>
                  </a:lnTo>
                  <a:lnTo>
                    <a:pt x="15503" y="6065"/>
                  </a:lnTo>
                  <a:lnTo>
                    <a:pt x="15614" y="6570"/>
                  </a:lnTo>
                  <a:lnTo>
                    <a:pt x="15695" y="7081"/>
                  </a:lnTo>
                  <a:lnTo>
                    <a:pt x="15741" y="7595"/>
                  </a:lnTo>
                  <a:lnTo>
                    <a:pt x="15755" y="8111"/>
                  </a:lnTo>
                  <a:lnTo>
                    <a:pt x="15735" y="8628"/>
                  </a:lnTo>
                  <a:lnTo>
                    <a:pt x="15681" y="9141"/>
                  </a:lnTo>
                  <a:lnTo>
                    <a:pt x="15591" y="9651"/>
                  </a:lnTo>
                  <a:lnTo>
                    <a:pt x="15467" y="10154"/>
                  </a:lnTo>
                  <a:lnTo>
                    <a:pt x="15307" y="10650"/>
                  </a:lnTo>
                  <a:lnTo>
                    <a:pt x="15112" y="11136"/>
                  </a:lnTo>
                  <a:lnTo>
                    <a:pt x="14880" y="11610"/>
                  </a:lnTo>
                  <a:lnTo>
                    <a:pt x="14610" y="12071"/>
                  </a:lnTo>
                  <a:lnTo>
                    <a:pt x="14303" y="12517"/>
                  </a:lnTo>
                  <a:lnTo>
                    <a:pt x="15756" y="13901"/>
                  </a:lnTo>
                  <a:lnTo>
                    <a:pt x="13807" y="15935"/>
                  </a:lnTo>
                  <a:lnTo>
                    <a:pt x="12376" y="14520"/>
                  </a:lnTo>
                  <a:lnTo>
                    <a:pt x="12076" y="14702"/>
                  </a:lnTo>
                  <a:lnTo>
                    <a:pt x="11775" y="14872"/>
                  </a:lnTo>
                  <a:lnTo>
                    <a:pt x="11473" y="15030"/>
                  </a:lnTo>
                  <a:lnTo>
                    <a:pt x="11170" y="15175"/>
                  </a:lnTo>
                  <a:lnTo>
                    <a:pt x="10866" y="15310"/>
                  </a:lnTo>
                  <a:lnTo>
                    <a:pt x="10562" y="15432"/>
                  </a:lnTo>
                  <a:lnTo>
                    <a:pt x="10256" y="15543"/>
                  </a:lnTo>
                  <a:lnTo>
                    <a:pt x="9951" y="15641"/>
                  </a:lnTo>
                  <a:lnTo>
                    <a:pt x="9645" y="15727"/>
                  </a:lnTo>
                  <a:lnTo>
                    <a:pt x="9339" y="15801"/>
                  </a:lnTo>
                  <a:lnTo>
                    <a:pt x="9032" y="15863"/>
                  </a:lnTo>
                  <a:lnTo>
                    <a:pt x="8725" y="15912"/>
                  </a:lnTo>
                  <a:lnTo>
                    <a:pt x="8418" y="15951"/>
                  </a:lnTo>
                  <a:lnTo>
                    <a:pt x="8111" y="15976"/>
                  </a:lnTo>
                  <a:lnTo>
                    <a:pt x="7804" y="15988"/>
                  </a:lnTo>
                  <a:lnTo>
                    <a:pt x="7497" y="15989"/>
                  </a:lnTo>
                  <a:lnTo>
                    <a:pt x="7190" y="15977"/>
                  </a:lnTo>
                  <a:lnTo>
                    <a:pt x="6883" y="15952"/>
                  </a:lnTo>
                  <a:lnTo>
                    <a:pt x="6576" y="15914"/>
                  </a:lnTo>
                  <a:lnTo>
                    <a:pt x="6270" y="15865"/>
                  </a:lnTo>
                  <a:lnTo>
                    <a:pt x="5964" y="15802"/>
                  </a:lnTo>
                  <a:lnTo>
                    <a:pt x="5659" y="15727"/>
                  </a:lnTo>
                  <a:lnTo>
                    <a:pt x="5354" y="15639"/>
                  </a:lnTo>
                  <a:lnTo>
                    <a:pt x="5050" y="15539"/>
                  </a:lnTo>
                  <a:lnTo>
                    <a:pt x="4747" y="15424"/>
                  </a:lnTo>
                  <a:lnTo>
                    <a:pt x="4445" y="15298"/>
                  </a:lnTo>
                  <a:lnTo>
                    <a:pt x="4143" y="15159"/>
                  </a:lnTo>
                  <a:lnTo>
                    <a:pt x="3842" y="15007"/>
                  </a:lnTo>
                  <a:lnTo>
                    <a:pt x="3543" y="14841"/>
                  </a:lnTo>
                  <a:lnTo>
                    <a:pt x="3244" y="14662"/>
                  </a:lnTo>
                  <a:lnTo>
                    <a:pt x="2945" y="14470"/>
                  </a:lnTo>
                  <a:lnTo>
                    <a:pt x="2649" y="14265"/>
                  </a:lnTo>
                  <a:lnTo>
                    <a:pt x="2428" y="14483"/>
                  </a:lnTo>
                  <a:lnTo>
                    <a:pt x="2443" y="14602"/>
                  </a:lnTo>
                  <a:lnTo>
                    <a:pt x="2450" y="14716"/>
                  </a:lnTo>
                  <a:lnTo>
                    <a:pt x="2450" y="14829"/>
                  </a:lnTo>
                  <a:lnTo>
                    <a:pt x="2441" y="14937"/>
                  </a:lnTo>
                  <a:lnTo>
                    <a:pt x="2426" y="15042"/>
                  </a:lnTo>
                  <a:lnTo>
                    <a:pt x="2404" y="15142"/>
                  </a:lnTo>
                  <a:lnTo>
                    <a:pt x="2374" y="15238"/>
                  </a:lnTo>
                  <a:lnTo>
                    <a:pt x="2340" y="15331"/>
                  </a:lnTo>
                  <a:lnTo>
                    <a:pt x="2299" y="15419"/>
                  </a:lnTo>
                  <a:lnTo>
                    <a:pt x="2252" y="15503"/>
                  </a:lnTo>
                  <a:lnTo>
                    <a:pt x="2200" y="15581"/>
                  </a:lnTo>
                  <a:lnTo>
                    <a:pt x="2143" y="15654"/>
                  </a:lnTo>
                  <a:lnTo>
                    <a:pt x="2080" y="15723"/>
                  </a:lnTo>
                  <a:lnTo>
                    <a:pt x="2013" y="15785"/>
                  </a:lnTo>
                  <a:lnTo>
                    <a:pt x="1942" y="15842"/>
                  </a:lnTo>
                  <a:lnTo>
                    <a:pt x="1867" y="15892"/>
                  </a:lnTo>
                  <a:lnTo>
                    <a:pt x="1788" y="15937"/>
                  </a:lnTo>
                  <a:lnTo>
                    <a:pt x="1706" y="15977"/>
                  </a:lnTo>
                  <a:lnTo>
                    <a:pt x="1620" y="16009"/>
                  </a:lnTo>
                  <a:lnTo>
                    <a:pt x="1531" y="16034"/>
                  </a:lnTo>
                  <a:lnTo>
                    <a:pt x="1441" y="16052"/>
                  </a:lnTo>
                  <a:lnTo>
                    <a:pt x="1348" y="16064"/>
                  </a:lnTo>
                  <a:lnTo>
                    <a:pt x="1252" y="16068"/>
                  </a:lnTo>
                  <a:lnTo>
                    <a:pt x="1155" y="16065"/>
                  </a:lnTo>
                  <a:lnTo>
                    <a:pt x="1057" y="16054"/>
                  </a:lnTo>
                  <a:lnTo>
                    <a:pt x="956" y="16035"/>
                  </a:lnTo>
                  <a:lnTo>
                    <a:pt x="856" y="16008"/>
                  </a:lnTo>
                  <a:lnTo>
                    <a:pt x="755" y="15973"/>
                  </a:lnTo>
                  <a:lnTo>
                    <a:pt x="653" y="15929"/>
                  </a:lnTo>
                  <a:lnTo>
                    <a:pt x="552" y="15877"/>
                  </a:lnTo>
                  <a:lnTo>
                    <a:pt x="451" y="15816"/>
                  </a:lnTo>
                  <a:lnTo>
                    <a:pt x="349" y="15746"/>
                  </a:lnTo>
                  <a:lnTo>
                    <a:pt x="284" y="15653"/>
                  </a:lnTo>
                  <a:lnTo>
                    <a:pt x="226" y="15561"/>
                  </a:lnTo>
                  <a:lnTo>
                    <a:pt x="175" y="15467"/>
                  </a:lnTo>
                  <a:lnTo>
                    <a:pt x="129" y="15374"/>
                  </a:lnTo>
                  <a:lnTo>
                    <a:pt x="91" y="15281"/>
                  </a:lnTo>
                  <a:lnTo>
                    <a:pt x="60" y="15187"/>
                  </a:lnTo>
                  <a:lnTo>
                    <a:pt x="35" y="15094"/>
                  </a:lnTo>
                  <a:lnTo>
                    <a:pt x="17" y="15001"/>
                  </a:lnTo>
                  <a:lnTo>
                    <a:pt x="5" y="14909"/>
                  </a:lnTo>
                  <a:lnTo>
                    <a:pt x="0" y="14819"/>
                  </a:lnTo>
                  <a:lnTo>
                    <a:pt x="1" y="14729"/>
                  </a:lnTo>
                  <a:lnTo>
                    <a:pt x="8" y="14641"/>
                  </a:lnTo>
                  <a:lnTo>
                    <a:pt x="21" y="14555"/>
                  </a:lnTo>
                  <a:lnTo>
                    <a:pt x="41" y="14470"/>
                  </a:lnTo>
                  <a:lnTo>
                    <a:pt x="66" y="14388"/>
                  </a:lnTo>
                  <a:lnTo>
                    <a:pt x="98" y="14308"/>
                  </a:lnTo>
                  <a:lnTo>
                    <a:pt x="135" y="14230"/>
                  </a:lnTo>
                  <a:lnTo>
                    <a:pt x="179" y="14156"/>
                  </a:lnTo>
                  <a:lnTo>
                    <a:pt x="228" y="14085"/>
                  </a:lnTo>
                  <a:lnTo>
                    <a:pt x="283" y="14016"/>
                  </a:lnTo>
                  <a:lnTo>
                    <a:pt x="343" y="13952"/>
                  </a:lnTo>
                  <a:lnTo>
                    <a:pt x="409" y="13891"/>
                  </a:lnTo>
                  <a:lnTo>
                    <a:pt x="481" y="13834"/>
                  </a:lnTo>
                  <a:lnTo>
                    <a:pt x="558" y="13781"/>
                  </a:lnTo>
                  <a:lnTo>
                    <a:pt x="640" y="13733"/>
                  </a:lnTo>
                  <a:lnTo>
                    <a:pt x="728" y="13689"/>
                  </a:lnTo>
                  <a:lnTo>
                    <a:pt x="820" y="13651"/>
                  </a:lnTo>
                  <a:lnTo>
                    <a:pt x="918" y="13617"/>
                  </a:lnTo>
                  <a:lnTo>
                    <a:pt x="1021" y="13589"/>
                  </a:lnTo>
                  <a:lnTo>
                    <a:pt x="1129" y="13565"/>
                  </a:lnTo>
                  <a:lnTo>
                    <a:pt x="1242" y="13548"/>
                  </a:lnTo>
                  <a:lnTo>
                    <a:pt x="1360" y="13538"/>
                  </a:lnTo>
                  <a:lnTo>
                    <a:pt x="1517" y="13402"/>
                  </a:lnTo>
                  <a:lnTo>
                    <a:pt x="481" y="12137"/>
                  </a:lnTo>
                  <a:lnTo>
                    <a:pt x="1687" y="10896"/>
                  </a:lnTo>
                  <a:lnTo>
                    <a:pt x="1907" y="11097"/>
                  </a:lnTo>
                  <a:lnTo>
                    <a:pt x="2132" y="11291"/>
                  </a:lnTo>
                  <a:lnTo>
                    <a:pt x="2360" y="11478"/>
                  </a:lnTo>
                  <a:lnTo>
                    <a:pt x="2594" y="11657"/>
                  </a:lnTo>
                  <a:lnTo>
                    <a:pt x="2832" y="11829"/>
                  </a:lnTo>
                  <a:lnTo>
                    <a:pt x="3075" y="11994"/>
                  </a:lnTo>
                  <a:lnTo>
                    <a:pt x="3321" y="12149"/>
                  </a:lnTo>
                  <a:lnTo>
                    <a:pt x="3570" y="12297"/>
                  </a:lnTo>
                  <a:lnTo>
                    <a:pt x="3824" y="12436"/>
                  </a:lnTo>
                  <a:lnTo>
                    <a:pt x="4081" y="12565"/>
                  </a:lnTo>
                  <a:lnTo>
                    <a:pt x="4340" y="12685"/>
                  </a:lnTo>
                  <a:lnTo>
                    <a:pt x="4603" y="12795"/>
                  </a:lnTo>
                  <a:lnTo>
                    <a:pt x="4869" y="12896"/>
                  </a:lnTo>
                  <a:lnTo>
                    <a:pt x="5138" y="12985"/>
                  </a:lnTo>
                  <a:lnTo>
                    <a:pt x="5410" y="13064"/>
                  </a:lnTo>
                  <a:lnTo>
                    <a:pt x="5684" y="13133"/>
                  </a:lnTo>
                  <a:lnTo>
                    <a:pt x="5961" y="13190"/>
                  </a:lnTo>
                  <a:lnTo>
                    <a:pt x="6239" y="13235"/>
                  </a:lnTo>
                  <a:lnTo>
                    <a:pt x="6520" y="13269"/>
                  </a:lnTo>
                  <a:lnTo>
                    <a:pt x="6802" y="13290"/>
                  </a:lnTo>
                  <a:lnTo>
                    <a:pt x="7086" y="13299"/>
                  </a:lnTo>
                  <a:lnTo>
                    <a:pt x="7372" y="13295"/>
                  </a:lnTo>
                  <a:lnTo>
                    <a:pt x="7659" y="13279"/>
                  </a:lnTo>
                  <a:lnTo>
                    <a:pt x="7947" y="13248"/>
                  </a:lnTo>
                  <a:lnTo>
                    <a:pt x="8236" y="13205"/>
                  </a:lnTo>
                  <a:lnTo>
                    <a:pt x="8526" y="13147"/>
                  </a:lnTo>
                  <a:lnTo>
                    <a:pt x="8817" y="13074"/>
                  </a:lnTo>
                  <a:lnTo>
                    <a:pt x="9108" y="12988"/>
                  </a:lnTo>
                  <a:lnTo>
                    <a:pt x="9400" y="12887"/>
                  </a:lnTo>
                  <a:lnTo>
                    <a:pt x="9692" y="12769"/>
                  </a:lnTo>
                  <a:lnTo>
                    <a:pt x="9984" y="12637"/>
                  </a:lnTo>
                  <a:lnTo>
                    <a:pt x="10277" y="12489"/>
                  </a:lnTo>
                  <a:lnTo>
                    <a:pt x="5111" y="7485"/>
                  </a:lnTo>
                  <a:lnTo>
                    <a:pt x="3687" y="8967"/>
                  </a:lnTo>
                  <a:lnTo>
                    <a:pt x="1395" y="6670"/>
                  </a:lnTo>
                  <a:lnTo>
                    <a:pt x="5331" y="2506"/>
                  </a:lnTo>
                  <a:lnTo>
                    <a:pt x="5420" y="2527"/>
                  </a:lnTo>
                  <a:lnTo>
                    <a:pt x="5510" y="2545"/>
                  </a:lnTo>
                  <a:lnTo>
                    <a:pt x="5598" y="2562"/>
                  </a:lnTo>
                  <a:lnTo>
                    <a:pt x="5685" y="2576"/>
                  </a:lnTo>
                  <a:lnTo>
                    <a:pt x="5772" y="2589"/>
                  </a:lnTo>
                  <a:lnTo>
                    <a:pt x="5858" y="2598"/>
                  </a:lnTo>
                  <a:lnTo>
                    <a:pt x="5943" y="2606"/>
                  </a:lnTo>
                  <a:lnTo>
                    <a:pt x="6027" y="2611"/>
                  </a:lnTo>
                  <a:lnTo>
                    <a:pt x="6112" y="2614"/>
                  </a:lnTo>
                  <a:lnTo>
                    <a:pt x="6194" y="2614"/>
                  </a:lnTo>
                  <a:lnTo>
                    <a:pt x="6276" y="2612"/>
                  </a:lnTo>
                  <a:lnTo>
                    <a:pt x="6359" y="2608"/>
                  </a:lnTo>
                  <a:lnTo>
                    <a:pt x="6439" y="2601"/>
                  </a:lnTo>
                  <a:lnTo>
                    <a:pt x="6519" y="2591"/>
                  </a:lnTo>
                  <a:lnTo>
                    <a:pt x="6597" y="2579"/>
                  </a:lnTo>
                  <a:lnTo>
                    <a:pt x="6676" y="2565"/>
                  </a:lnTo>
                  <a:lnTo>
                    <a:pt x="6754" y="2547"/>
                  </a:lnTo>
                  <a:lnTo>
                    <a:pt x="6830" y="2527"/>
                  </a:lnTo>
                  <a:lnTo>
                    <a:pt x="6907" y="2505"/>
                  </a:lnTo>
                  <a:lnTo>
                    <a:pt x="6981" y="2479"/>
                  </a:lnTo>
                  <a:lnTo>
                    <a:pt x="7055" y="2451"/>
                  </a:lnTo>
                  <a:lnTo>
                    <a:pt x="7128" y="2420"/>
                  </a:lnTo>
                  <a:lnTo>
                    <a:pt x="7201" y="2386"/>
                  </a:lnTo>
                  <a:lnTo>
                    <a:pt x="7272" y="2350"/>
                  </a:lnTo>
                  <a:lnTo>
                    <a:pt x="7343" y="2310"/>
                  </a:lnTo>
                  <a:lnTo>
                    <a:pt x="7412" y="2268"/>
                  </a:lnTo>
                  <a:lnTo>
                    <a:pt x="7482" y="2222"/>
                  </a:lnTo>
                  <a:lnTo>
                    <a:pt x="7549" y="2174"/>
                  </a:lnTo>
                  <a:lnTo>
                    <a:pt x="7616" y="2123"/>
                  </a:lnTo>
                  <a:lnTo>
                    <a:pt x="7682" y="2069"/>
                  </a:lnTo>
                  <a:lnTo>
                    <a:pt x="7747" y="2012"/>
                  </a:lnTo>
                  <a:lnTo>
                    <a:pt x="7811" y="1951"/>
                  </a:lnTo>
                  <a:lnTo>
                    <a:pt x="9056" y="3228"/>
                  </a:lnTo>
                  <a:lnTo>
                    <a:pt x="7078" y="5349"/>
                  </a:lnTo>
                  <a:lnTo>
                    <a:pt x="12349" y="10590"/>
                  </a:lnTo>
                  <a:lnTo>
                    <a:pt x="12510" y="10286"/>
                  </a:lnTo>
                  <a:lnTo>
                    <a:pt x="12651" y="9966"/>
                  </a:lnTo>
                  <a:lnTo>
                    <a:pt x="12769" y="9635"/>
                  </a:lnTo>
                  <a:lnTo>
                    <a:pt x="12867" y="9291"/>
                  </a:lnTo>
                  <a:lnTo>
                    <a:pt x="12943" y="8938"/>
                  </a:lnTo>
                  <a:lnTo>
                    <a:pt x="12999" y="8576"/>
                  </a:lnTo>
                  <a:lnTo>
                    <a:pt x="13034" y="8207"/>
                  </a:lnTo>
                  <a:lnTo>
                    <a:pt x="13049" y="7830"/>
                  </a:lnTo>
                  <a:lnTo>
                    <a:pt x="13043" y="7449"/>
                  </a:lnTo>
                  <a:lnTo>
                    <a:pt x="13018" y="7063"/>
                  </a:lnTo>
                  <a:lnTo>
                    <a:pt x="12973" y="6674"/>
                  </a:lnTo>
                  <a:lnTo>
                    <a:pt x="12909" y="6284"/>
                  </a:lnTo>
                  <a:lnTo>
                    <a:pt x="12826" y="5893"/>
                  </a:lnTo>
                  <a:lnTo>
                    <a:pt x="12723" y="5503"/>
                  </a:lnTo>
                  <a:lnTo>
                    <a:pt x="12602" y="5115"/>
                  </a:lnTo>
                  <a:lnTo>
                    <a:pt x="12462" y="4730"/>
                  </a:lnTo>
                  <a:lnTo>
                    <a:pt x="12305" y="4349"/>
                  </a:lnTo>
                  <a:lnTo>
                    <a:pt x="12128" y="3975"/>
                  </a:lnTo>
                  <a:lnTo>
                    <a:pt x="11934" y="3607"/>
                  </a:lnTo>
                  <a:lnTo>
                    <a:pt x="11724" y="3247"/>
                  </a:lnTo>
                  <a:lnTo>
                    <a:pt x="11495" y="2896"/>
                  </a:lnTo>
                  <a:lnTo>
                    <a:pt x="11249" y="2557"/>
                  </a:lnTo>
                  <a:lnTo>
                    <a:pt x="10986" y="2228"/>
                  </a:lnTo>
                  <a:lnTo>
                    <a:pt x="10707" y="1912"/>
                  </a:lnTo>
                  <a:lnTo>
                    <a:pt x="10412" y="1611"/>
                  </a:lnTo>
                  <a:lnTo>
                    <a:pt x="10100" y="1326"/>
                  </a:lnTo>
                  <a:lnTo>
                    <a:pt x="9773" y="1055"/>
                  </a:lnTo>
                  <a:lnTo>
                    <a:pt x="9430" y="804"/>
                  </a:lnTo>
                  <a:lnTo>
                    <a:pt x="9070" y="571"/>
                  </a:lnTo>
                  <a:lnTo>
                    <a:pt x="8696" y="360"/>
                  </a:lnTo>
                  <a:lnTo>
                    <a:pt x="8308" y="169"/>
                  </a:lnTo>
                  <a:lnTo>
                    <a:pt x="7903"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7862190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60000">
                                          <p:cBhvr additive="base">
                                            <p:cTn id="13" dur="5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by="(-#ppt_w*2)" calcmode="lin" valueType="num">
                                          <p:cBhvr rctx="PPT">
                                            <p:cTn id="18" dur="500" autoRev="1" fill="hold">
                                              <p:stCondLst>
                                                <p:cond delay="0"/>
                                              </p:stCondLst>
                                            </p:cTn>
                                            <p:tgtEl>
                                              <p:spTgt spid="15"/>
                                            </p:tgtEl>
                                            <p:attrNameLst>
                                              <p:attrName>ppt_w</p:attrName>
                                            </p:attrNameLst>
                                          </p:cBhvr>
                                        </p:anim>
                                        <p:anim by="(#ppt_w*0.50)" calcmode="lin" valueType="num">
                                          <p:cBhvr>
                                            <p:cTn id="19" dur="500" decel="50000" autoRev="1" fill="hold">
                                              <p:stCondLst>
                                                <p:cond delay="0"/>
                                              </p:stCondLst>
                                            </p:cTn>
                                            <p:tgtEl>
                                              <p:spTgt spid="15"/>
                                            </p:tgtEl>
                                            <p:attrNameLst>
                                              <p:attrName>ppt_x</p:attrName>
                                            </p:attrNameLst>
                                          </p:cBhvr>
                                        </p:anim>
                                        <p:anim from="(-#ppt_h/2)" to="(#ppt_y)" calcmode="lin" valueType="num">
                                          <p:cBhvr>
                                            <p:cTn id="20" dur="1000" fill="hold">
                                              <p:stCondLst>
                                                <p:cond delay="0"/>
                                              </p:stCondLst>
                                            </p:cTn>
                                            <p:tgtEl>
                                              <p:spTgt spid="15"/>
                                            </p:tgtEl>
                                            <p:attrNameLst>
                                              <p:attrName>ppt_y</p:attrName>
                                            </p:attrNameLst>
                                          </p:cBhvr>
                                        </p:anim>
                                        <p:animRot by="21600000">
                                          <p:cBhvr>
                                            <p:cTn id="21" dur="1000"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F5BEB9C4-A31E-4C41-88A9-CE19962B9B62}"/>
              </a:ext>
            </a:extLst>
          </p:cNvPr>
          <p:cNvSpPr txBox="1"/>
          <p:nvPr/>
        </p:nvSpPr>
        <p:spPr>
          <a:xfrm>
            <a:off x="1403648" y="627534"/>
            <a:ext cx="6336704" cy="574301"/>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rPr>
              <a:t>“两弹一星”最初是指原子弹、导弹和人造卫星。</a:t>
            </a:r>
            <a:endParaRPr lang="en-US" altLang="zh-CN" sz="1800" dirty="0">
              <a:solidFill>
                <a:schemeClr val="bg1"/>
              </a:solidFill>
            </a:endParaRPr>
          </a:p>
        </p:txBody>
      </p:sp>
      <p:pic>
        <p:nvPicPr>
          <p:cNvPr id="7" name="图片 6" descr="图片包含 烟, 武器, 蒸汽, 火车&#10;&#10;描述已自动生成">
            <a:extLst>
              <a:ext uri="{FF2B5EF4-FFF2-40B4-BE49-F238E27FC236}">
                <a16:creationId xmlns:a16="http://schemas.microsoft.com/office/drawing/2014/main" id="{990E4252-8FB4-584C-8715-84B9F36A0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500" y="1347614"/>
            <a:ext cx="4445000" cy="2742952"/>
          </a:xfrm>
          <a:prstGeom prst="rect">
            <a:avLst/>
          </a:prstGeom>
        </p:spPr>
      </p:pic>
    </p:spTree>
    <p:extLst>
      <p:ext uri="{BB962C8B-B14F-4D97-AF65-F5344CB8AC3E}">
        <p14:creationId xmlns:p14="http://schemas.microsoft.com/office/powerpoint/2010/main" val="26988636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F5BEB9C4-A31E-4C41-88A9-CE19962B9B62}"/>
              </a:ext>
            </a:extLst>
          </p:cNvPr>
          <p:cNvSpPr txBox="1"/>
          <p:nvPr/>
        </p:nvSpPr>
        <p:spPr>
          <a:xfrm>
            <a:off x="1403648" y="627534"/>
            <a:ext cx="6336704" cy="574301"/>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rPr>
              <a:t>一弹是原子弹和氢弹的合称，另一弹是导弹。</a:t>
            </a:r>
            <a:endParaRPr lang="en-US" altLang="zh-CN" sz="1800" dirty="0">
              <a:solidFill>
                <a:schemeClr val="bg1"/>
              </a:solidFill>
            </a:endParaRPr>
          </a:p>
        </p:txBody>
      </p:sp>
      <p:pic>
        <p:nvPicPr>
          <p:cNvPr id="6" name="图片 5" descr="模糊的图片&#10;&#10;低可信度描述已自动生成">
            <a:extLst>
              <a:ext uri="{FF2B5EF4-FFF2-40B4-BE49-F238E27FC236}">
                <a16:creationId xmlns:a16="http://schemas.microsoft.com/office/drawing/2014/main" id="{7199C8F3-FB14-DC4C-A559-222A9462D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142" y="1347614"/>
            <a:ext cx="3045858" cy="2736304"/>
          </a:xfrm>
          <a:prstGeom prst="rect">
            <a:avLst/>
          </a:prstGeom>
        </p:spPr>
      </p:pic>
      <p:pic>
        <p:nvPicPr>
          <p:cNvPr id="9" name="图片 8" descr="飞机在导弹&#10;&#10;中度可信度描述已自动生成">
            <a:extLst>
              <a:ext uri="{FF2B5EF4-FFF2-40B4-BE49-F238E27FC236}">
                <a16:creationId xmlns:a16="http://schemas.microsoft.com/office/drawing/2014/main" id="{21C461C6-DBA7-604C-8935-EE65A1E74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691" y="1347614"/>
            <a:ext cx="2863167" cy="2736304"/>
          </a:xfrm>
          <a:prstGeom prst="rect">
            <a:avLst/>
          </a:prstGeom>
        </p:spPr>
      </p:pic>
    </p:spTree>
    <p:extLst>
      <p:ext uri="{BB962C8B-B14F-4D97-AF65-F5344CB8AC3E}">
        <p14:creationId xmlns:p14="http://schemas.microsoft.com/office/powerpoint/2010/main" val="372086795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F5BEB9C4-A31E-4C41-88A9-CE19962B9B62}"/>
              </a:ext>
            </a:extLst>
          </p:cNvPr>
          <p:cNvSpPr txBox="1"/>
          <p:nvPr/>
        </p:nvSpPr>
        <p:spPr>
          <a:xfrm>
            <a:off x="1403648" y="627534"/>
            <a:ext cx="6336704" cy="574301"/>
          </a:xfrm>
          <a:prstGeom prst="roundRect">
            <a:avLst>
              <a:gd name="adj" fmla="val 34844"/>
            </a:avLst>
          </a:prstGeom>
          <a:solidFill>
            <a:schemeClr val="accent2"/>
          </a:solidFill>
        </p:spPr>
        <p:txBody>
          <a:bodyPr wrap="square" rtlCol="0">
            <a:spAutoFit/>
          </a:bodyPr>
          <a:lstStyle>
            <a:defPPr>
              <a:defRPr lang="zh-CN"/>
            </a:defPPr>
            <a:lvl1pPr algn="just">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bg1"/>
                </a:solidFill>
              </a:rPr>
              <a:t>“一星”则是人造地球卫星。</a:t>
            </a:r>
          </a:p>
        </p:txBody>
      </p:sp>
      <p:pic>
        <p:nvPicPr>
          <p:cNvPr id="3" name="图片 2" descr="卫星在水里&#10;&#10;描述已自动生成">
            <a:extLst>
              <a:ext uri="{FF2B5EF4-FFF2-40B4-BE49-F238E27FC236}">
                <a16:creationId xmlns:a16="http://schemas.microsoft.com/office/drawing/2014/main" id="{1DA2C5BB-8213-D740-811F-AA95B406B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720" y="1491630"/>
            <a:ext cx="4664560" cy="2301726"/>
          </a:xfrm>
          <a:prstGeom prst="rect">
            <a:avLst/>
          </a:prstGeom>
        </p:spPr>
      </p:pic>
    </p:spTree>
    <p:extLst>
      <p:ext uri="{BB962C8B-B14F-4D97-AF65-F5344CB8AC3E}">
        <p14:creationId xmlns:p14="http://schemas.microsoft.com/office/powerpoint/2010/main" val="177932683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 name="ISPRING_PRESENTATION_TITLE" val="WWW.99PPT.COM"/>
</p:tagLst>
</file>

<file path=ppt/theme/theme1.xml><?xml version="1.0" encoding="utf-8"?>
<a:theme xmlns:a="http://schemas.openxmlformats.org/drawingml/2006/main" name="www.99ppt.com">
  <a:themeElements>
    <a:clrScheme name="1">
      <a:dk1>
        <a:sysClr val="windowText" lastClr="000000"/>
      </a:dk1>
      <a:lt1>
        <a:sysClr val="window" lastClr="FFFFFF"/>
      </a:lt1>
      <a:dk2>
        <a:srgbClr val="646464"/>
      </a:dk2>
      <a:lt2>
        <a:srgbClr val="A5A5A5"/>
      </a:lt2>
      <a:accent1>
        <a:srgbClr val="BE309C"/>
      </a:accent1>
      <a:accent2>
        <a:srgbClr val="AE0E16"/>
      </a:accent2>
      <a:accent3>
        <a:srgbClr val="FB9E00"/>
      </a:accent3>
      <a:accent4>
        <a:srgbClr val="FFED00"/>
      </a:accent4>
      <a:accent5>
        <a:srgbClr val="A55057"/>
      </a:accent5>
      <a:accent6>
        <a:srgbClr val="6C7D7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5338</TotalTime>
  <Words>3475</Words>
  <Application>Microsoft Macintosh PowerPoint</Application>
  <PresentationFormat>全屏显示(16:9)</PresentationFormat>
  <Paragraphs>193</Paragraphs>
  <Slides>52</Slides>
  <Notes>52</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52</vt:i4>
      </vt:variant>
    </vt:vector>
  </HeadingPairs>
  <TitlesOfParts>
    <vt:vector size="65" baseType="lpstr">
      <vt:lpstr>李旭科书法</vt:lpstr>
      <vt:lpstr>宋体</vt:lpstr>
      <vt:lpstr>微软雅黑</vt:lpstr>
      <vt:lpstr>FontAwesome</vt:lpstr>
      <vt:lpstr>Lato Hairline</vt:lpstr>
      <vt:lpstr>Lato Regular</vt:lpstr>
      <vt:lpstr>Arial</vt:lpstr>
      <vt:lpstr>Calibri</vt:lpstr>
      <vt:lpstr>Gill Sans</vt:lpstr>
      <vt:lpstr>Lato Black</vt:lpstr>
      <vt:lpstr>Lato Light</vt:lpstr>
      <vt:lpstr>Times New Roman</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WWW.99PPT.COM</dc:creator>
  <cp:lastModifiedBy>Dylan Gong</cp:lastModifiedBy>
  <cp:revision>9</cp:revision>
  <dcterms:created xsi:type="dcterms:W3CDTF">2015-12-11T17:46:17Z</dcterms:created>
  <dcterms:modified xsi:type="dcterms:W3CDTF">2022-02-15T09:48:27Z</dcterms:modified>
</cp:coreProperties>
</file>